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8" r:id="rId3"/>
    <p:sldId id="259" r:id="rId4"/>
    <p:sldId id="260" r:id="rId5"/>
    <p:sldId id="261" r:id="rId6"/>
    <p:sldId id="262" r:id="rId7"/>
    <p:sldId id="263" r:id="rId8"/>
    <p:sldId id="264" r:id="rId9"/>
    <p:sldId id="265" r:id="rId10"/>
    <p:sldId id="266" r:id="rId11"/>
    <p:sldId id="276" r:id="rId12"/>
    <p:sldId id="267" r:id="rId13"/>
    <p:sldId id="275" r:id="rId14"/>
    <p:sldId id="277" r:id="rId15"/>
    <p:sldId id="270" r:id="rId16"/>
    <p:sldId id="268" r:id="rId17"/>
    <p:sldId id="269" r:id="rId18"/>
    <p:sldId id="271" r:id="rId19"/>
    <p:sldId id="272" r:id="rId20"/>
    <p:sldId id="273" r:id="rId21"/>
    <p:sldId id="278" r:id="rId22"/>
    <p:sldId id="274" r:id="rId23"/>
    <p:sldId id="25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3B8EC-AF45-4911-BC9B-6D7EE3B73F03}" v="57" dt="2024-09-05T15:40:08.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8" d="100"/>
          <a:sy n="78" d="100"/>
        </p:scale>
        <p:origin x="878"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ann19581@outlook.com" userId="fca441a09162b65f" providerId="LiveId" clId="{25A3B8EC-AF45-4911-BC9B-6D7EE3B73F03}"/>
    <pc:docChg chg="custSel addSld delSld modSld sldOrd">
      <pc:chgData name="joeann19581@outlook.com" userId="fca441a09162b65f" providerId="LiveId" clId="{25A3B8EC-AF45-4911-BC9B-6D7EE3B73F03}" dt="2024-09-22T14:16:54.647" v="2051" actId="20577"/>
      <pc:docMkLst>
        <pc:docMk/>
      </pc:docMkLst>
      <pc:sldChg chg="modSp mod ord setBg">
        <pc:chgData name="joeann19581@outlook.com" userId="fca441a09162b65f" providerId="LiveId" clId="{25A3B8EC-AF45-4911-BC9B-6D7EE3B73F03}" dt="2024-09-05T14:29:58.543" v="998"/>
        <pc:sldMkLst>
          <pc:docMk/>
          <pc:sldMk cId="2186014227" sldId="257"/>
        </pc:sldMkLst>
        <pc:spChg chg="mod">
          <ac:chgData name="joeann19581@outlook.com" userId="fca441a09162b65f" providerId="LiveId" clId="{25A3B8EC-AF45-4911-BC9B-6D7EE3B73F03}" dt="2024-09-05T14:16:06.939" v="632" actId="1076"/>
          <ac:spMkLst>
            <pc:docMk/>
            <pc:sldMk cId="2186014227" sldId="257"/>
            <ac:spMk id="5" creationId="{99DFFE4B-F09A-6984-D081-74099D273727}"/>
          </ac:spMkLst>
        </pc:spChg>
      </pc:sldChg>
      <pc:sldChg chg="addSp modSp new mod setBg chgLayout">
        <pc:chgData name="joeann19581@outlook.com" userId="fca441a09162b65f" providerId="LiveId" clId="{25A3B8EC-AF45-4911-BC9B-6D7EE3B73F03}" dt="2024-09-16T21:36:47.792" v="1907" actId="20577"/>
        <pc:sldMkLst>
          <pc:docMk/>
          <pc:sldMk cId="823706700" sldId="258"/>
        </pc:sldMkLst>
        <pc:spChg chg="add mod">
          <ac:chgData name="joeann19581@outlook.com" userId="fca441a09162b65f" providerId="LiveId" clId="{25A3B8EC-AF45-4911-BC9B-6D7EE3B73F03}" dt="2024-09-16T21:36:47.792" v="1907" actId="20577"/>
          <ac:spMkLst>
            <pc:docMk/>
            <pc:sldMk cId="823706700" sldId="258"/>
            <ac:spMk id="4" creationId="{48313C16-4F13-2058-77EB-08E663960585}"/>
          </ac:spMkLst>
        </pc:spChg>
        <pc:picChg chg="add mod">
          <ac:chgData name="joeann19581@outlook.com" userId="fca441a09162b65f" providerId="LiveId" clId="{25A3B8EC-AF45-4911-BC9B-6D7EE3B73F03}" dt="2024-09-04T20:19:08.518" v="2" actId="1076"/>
          <ac:picMkLst>
            <pc:docMk/>
            <pc:sldMk cId="823706700" sldId="258"/>
            <ac:picMk id="2" creationId="{79FF218C-ED9A-A311-3BED-6B7F13F77259}"/>
          </ac:picMkLst>
        </pc:picChg>
      </pc:sldChg>
      <pc:sldChg chg="addSp modSp new mod setBg">
        <pc:chgData name="joeann19581@outlook.com" userId="fca441a09162b65f" providerId="LiveId" clId="{25A3B8EC-AF45-4911-BC9B-6D7EE3B73F03}" dt="2024-09-16T21:52:55.927" v="1914" actId="20577"/>
        <pc:sldMkLst>
          <pc:docMk/>
          <pc:sldMk cId="917755969" sldId="259"/>
        </pc:sldMkLst>
        <pc:spChg chg="add mod">
          <ac:chgData name="joeann19581@outlook.com" userId="fca441a09162b65f" providerId="LiveId" clId="{25A3B8EC-AF45-4911-BC9B-6D7EE3B73F03}" dt="2024-09-16T21:52:55.927" v="1914" actId="20577"/>
          <ac:spMkLst>
            <pc:docMk/>
            <pc:sldMk cId="917755969" sldId="259"/>
            <ac:spMk id="4" creationId="{769B0F8A-D27D-0928-F042-1943D823E90C}"/>
          </ac:spMkLst>
        </pc:spChg>
        <pc:picChg chg="add mod">
          <ac:chgData name="joeann19581@outlook.com" userId="fca441a09162b65f" providerId="LiveId" clId="{25A3B8EC-AF45-4911-BC9B-6D7EE3B73F03}" dt="2024-09-04T20:28:21.754" v="129"/>
          <ac:picMkLst>
            <pc:docMk/>
            <pc:sldMk cId="917755969" sldId="259"/>
            <ac:picMk id="2" creationId="{60C445E8-8531-1938-33D8-92F4DBAAE3F3}"/>
          </ac:picMkLst>
        </pc:picChg>
      </pc:sldChg>
      <pc:sldChg chg="addSp modSp new mod setBg">
        <pc:chgData name="joeann19581@outlook.com" userId="fca441a09162b65f" providerId="LiveId" clId="{25A3B8EC-AF45-4911-BC9B-6D7EE3B73F03}" dt="2024-09-05T14:28:01.142" v="984"/>
        <pc:sldMkLst>
          <pc:docMk/>
          <pc:sldMk cId="351616818" sldId="260"/>
        </pc:sldMkLst>
        <pc:spChg chg="add mod">
          <ac:chgData name="joeann19581@outlook.com" userId="fca441a09162b65f" providerId="LiveId" clId="{25A3B8EC-AF45-4911-BC9B-6D7EE3B73F03}" dt="2024-09-05T14:02:57.527" v="488" actId="113"/>
          <ac:spMkLst>
            <pc:docMk/>
            <pc:sldMk cId="351616818" sldId="260"/>
            <ac:spMk id="3" creationId="{7EBB0F0C-0AEB-0639-9096-129297D55144}"/>
          </ac:spMkLst>
        </pc:spChg>
        <pc:picChg chg="add mod">
          <ac:chgData name="joeann19581@outlook.com" userId="fca441a09162b65f" providerId="LiveId" clId="{25A3B8EC-AF45-4911-BC9B-6D7EE3B73F03}" dt="2024-09-04T20:31:49.292" v="155"/>
          <ac:picMkLst>
            <pc:docMk/>
            <pc:sldMk cId="351616818" sldId="260"/>
            <ac:picMk id="4" creationId="{1E4942C7-4DBB-2A87-C1BC-9EB1F6865461}"/>
          </ac:picMkLst>
        </pc:picChg>
      </pc:sldChg>
      <pc:sldChg chg="addSp delSp modSp new mod setBg">
        <pc:chgData name="joeann19581@outlook.com" userId="fca441a09162b65f" providerId="LiveId" clId="{25A3B8EC-AF45-4911-BC9B-6D7EE3B73F03}" dt="2024-09-05T14:28:11.388" v="986"/>
        <pc:sldMkLst>
          <pc:docMk/>
          <pc:sldMk cId="3771717855" sldId="261"/>
        </pc:sldMkLst>
        <pc:spChg chg="add del mod">
          <ac:chgData name="joeann19581@outlook.com" userId="fca441a09162b65f" providerId="LiveId" clId="{25A3B8EC-AF45-4911-BC9B-6D7EE3B73F03}" dt="2024-09-04T20:37:44.131" v="262"/>
          <ac:spMkLst>
            <pc:docMk/>
            <pc:sldMk cId="3771717855" sldId="261"/>
            <ac:spMk id="3" creationId="{FB3ACF64-5355-C6C8-AEF1-C26A145CB94E}"/>
          </ac:spMkLst>
        </pc:spChg>
        <pc:spChg chg="add mod">
          <ac:chgData name="joeann19581@outlook.com" userId="fca441a09162b65f" providerId="LiveId" clId="{25A3B8EC-AF45-4911-BC9B-6D7EE3B73F03}" dt="2024-09-05T14:18:07.645" v="638" actId="20577"/>
          <ac:spMkLst>
            <pc:docMk/>
            <pc:sldMk cId="3771717855" sldId="261"/>
            <ac:spMk id="7" creationId="{AD5DC3A6-C400-8318-6D5F-77ACEF2D0E64}"/>
          </ac:spMkLst>
        </pc:spChg>
        <pc:picChg chg="add mod">
          <ac:chgData name="joeann19581@outlook.com" userId="fca441a09162b65f" providerId="LiveId" clId="{25A3B8EC-AF45-4911-BC9B-6D7EE3B73F03}" dt="2024-09-04T20:36:22.056" v="235"/>
          <ac:picMkLst>
            <pc:docMk/>
            <pc:sldMk cId="3771717855" sldId="261"/>
            <ac:picMk id="4" creationId="{93CCEA16-39D9-4920-6727-E326A036A9D2}"/>
          </ac:picMkLst>
        </pc:picChg>
        <pc:picChg chg="add del mod">
          <ac:chgData name="joeann19581@outlook.com" userId="fca441a09162b65f" providerId="LiveId" clId="{25A3B8EC-AF45-4911-BC9B-6D7EE3B73F03}" dt="2024-09-04T20:37:35.360" v="259" actId="21"/>
          <ac:picMkLst>
            <pc:docMk/>
            <pc:sldMk cId="3771717855" sldId="261"/>
            <ac:picMk id="5" creationId="{1EA3171B-D292-E847-A976-02C8481C8A82}"/>
          </ac:picMkLst>
        </pc:picChg>
      </pc:sldChg>
      <pc:sldChg chg="addSp modSp new mod setBg">
        <pc:chgData name="joeann19581@outlook.com" userId="fca441a09162b65f" providerId="LiveId" clId="{25A3B8EC-AF45-4911-BC9B-6D7EE3B73F03}" dt="2024-09-05T14:28:26.190" v="988"/>
        <pc:sldMkLst>
          <pc:docMk/>
          <pc:sldMk cId="1062064557" sldId="262"/>
        </pc:sldMkLst>
        <pc:spChg chg="add mod">
          <ac:chgData name="joeann19581@outlook.com" userId="fca441a09162b65f" providerId="LiveId" clId="{25A3B8EC-AF45-4911-BC9B-6D7EE3B73F03}" dt="2024-09-05T14:21:21.529" v="748" actId="20577"/>
          <ac:spMkLst>
            <pc:docMk/>
            <pc:sldMk cId="1062064557" sldId="262"/>
            <ac:spMk id="3" creationId="{C4034FA7-9A44-0420-80B7-3B6329DC6F11}"/>
          </ac:spMkLst>
        </pc:spChg>
        <pc:picChg chg="add mod">
          <ac:chgData name="joeann19581@outlook.com" userId="fca441a09162b65f" providerId="LiveId" clId="{25A3B8EC-AF45-4911-BC9B-6D7EE3B73F03}" dt="2024-09-04T20:40:19.228" v="281"/>
          <ac:picMkLst>
            <pc:docMk/>
            <pc:sldMk cId="1062064557" sldId="262"/>
            <ac:picMk id="4" creationId="{D94CFCB4-098F-B230-976D-9EBB1C86522E}"/>
          </ac:picMkLst>
        </pc:picChg>
      </pc:sldChg>
      <pc:sldChg chg="addSp modSp new mod setBg">
        <pc:chgData name="joeann19581@outlook.com" userId="fca441a09162b65f" providerId="LiveId" clId="{25A3B8EC-AF45-4911-BC9B-6D7EE3B73F03}" dt="2024-09-05T15:16:18.203" v="1383" actId="1076"/>
        <pc:sldMkLst>
          <pc:docMk/>
          <pc:sldMk cId="3537638290" sldId="263"/>
        </pc:sldMkLst>
        <pc:spChg chg="add mod">
          <ac:chgData name="joeann19581@outlook.com" userId="fca441a09162b65f" providerId="LiveId" clId="{25A3B8EC-AF45-4911-BC9B-6D7EE3B73F03}" dt="2024-09-05T15:16:18.203" v="1383" actId="1076"/>
          <ac:spMkLst>
            <pc:docMk/>
            <pc:sldMk cId="3537638290" sldId="263"/>
            <ac:spMk id="3" creationId="{81831D2B-D4E2-2330-7439-BAD179444F38}"/>
          </ac:spMkLst>
        </pc:spChg>
        <pc:picChg chg="add mod">
          <ac:chgData name="joeann19581@outlook.com" userId="fca441a09162b65f" providerId="LiveId" clId="{25A3B8EC-AF45-4911-BC9B-6D7EE3B73F03}" dt="2024-09-04T20:43:05.516" v="322"/>
          <ac:picMkLst>
            <pc:docMk/>
            <pc:sldMk cId="3537638290" sldId="263"/>
            <ac:picMk id="4" creationId="{B5E38B20-8A54-1480-65A9-B03C34E507F9}"/>
          </ac:picMkLst>
        </pc:picChg>
      </pc:sldChg>
      <pc:sldChg chg="addSp modSp new mod setBg">
        <pc:chgData name="joeann19581@outlook.com" userId="fca441a09162b65f" providerId="LiveId" clId="{25A3B8EC-AF45-4911-BC9B-6D7EE3B73F03}" dt="2024-09-05T14:28:44.512" v="992"/>
        <pc:sldMkLst>
          <pc:docMk/>
          <pc:sldMk cId="863236437" sldId="264"/>
        </pc:sldMkLst>
        <pc:spChg chg="add mod">
          <ac:chgData name="joeann19581@outlook.com" userId="fca441a09162b65f" providerId="LiveId" clId="{25A3B8EC-AF45-4911-BC9B-6D7EE3B73F03}" dt="2024-09-05T14:22:34.765" v="796" actId="20577"/>
          <ac:spMkLst>
            <pc:docMk/>
            <pc:sldMk cId="863236437" sldId="264"/>
            <ac:spMk id="4" creationId="{088529DC-49B1-0B36-5D3E-D811A16F59E9}"/>
          </ac:spMkLst>
        </pc:spChg>
        <pc:picChg chg="add mod">
          <ac:chgData name="joeann19581@outlook.com" userId="fca441a09162b65f" providerId="LiveId" clId="{25A3B8EC-AF45-4911-BC9B-6D7EE3B73F03}" dt="2024-09-04T20:44:43.789" v="335"/>
          <ac:picMkLst>
            <pc:docMk/>
            <pc:sldMk cId="863236437" sldId="264"/>
            <ac:picMk id="2" creationId="{AC8FFE41-8F2E-6034-0EDD-4568E846E8AC}"/>
          </ac:picMkLst>
        </pc:picChg>
      </pc:sldChg>
      <pc:sldChg chg="addSp modSp new mod setBg">
        <pc:chgData name="joeann19581@outlook.com" userId="fca441a09162b65f" providerId="LiveId" clId="{25A3B8EC-AF45-4911-BC9B-6D7EE3B73F03}" dt="2024-09-05T14:28:54.274" v="994"/>
        <pc:sldMkLst>
          <pc:docMk/>
          <pc:sldMk cId="2976823290" sldId="265"/>
        </pc:sldMkLst>
        <pc:spChg chg="add mod">
          <ac:chgData name="joeann19581@outlook.com" userId="fca441a09162b65f" providerId="LiveId" clId="{25A3B8EC-AF45-4911-BC9B-6D7EE3B73F03}" dt="2024-09-05T14:23:53.793" v="860" actId="20577"/>
          <ac:spMkLst>
            <pc:docMk/>
            <pc:sldMk cId="2976823290" sldId="265"/>
            <ac:spMk id="4" creationId="{882A0B66-87D1-5A2E-E5B8-AAA89C7F2257}"/>
          </ac:spMkLst>
        </pc:spChg>
        <pc:picChg chg="add mod">
          <ac:chgData name="joeann19581@outlook.com" userId="fca441a09162b65f" providerId="LiveId" clId="{25A3B8EC-AF45-4911-BC9B-6D7EE3B73F03}" dt="2024-09-04T20:47:37.176" v="367"/>
          <ac:picMkLst>
            <pc:docMk/>
            <pc:sldMk cId="2976823290" sldId="265"/>
            <ac:picMk id="2" creationId="{AF2E4407-C653-11D2-EA9D-FE3D268F3590}"/>
          </ac:picMkLst>
        </pc:picChg>
      </pc:sldChg>
      <pc:sldChg chg="addSp modSp new mod setBg">
        <pc:chgData name="joeann19581@outlook.com" userId="fca441a09162b65f" providerId="LiveId" clId="{25A3B8EC-AF45-4911-BC9B-6D7EE3B73F03}" dt="2024-09-05T14:29:04.020" v="996"/>
        <pc:sldMkLst>
          <pc:docMk/>
          <pc:sldMk cId="3488049866" sldId="266"/>
        </pc:sldMkLst>
        <pc:spChg chg="add mod">
          <ac:chgData name="joeann19581@outlook.com" userId="fca441a09162b65f" providerId="LiveId" clId="{25A3B8EC-AF45-4911-BC9B-6D7EE3B73F03}" dt="2024-09-05T14:25:07.816" v="900" actId="20577"/>
          <ac:spMkLst>
            <pc:docMk/>
            <pc:sldMk cId="3488049866" sldId="266"/>
            <ac:spMk id="3" creationId="{39A32369-9170-787B-F96B-7991CCE200D9}"/>
          </ac:spMkLst>
        </pc:spChg>
        <pc:spChg chg="add mod">
          <ac:chgData name="joeann19581@outlook.com" userId="fca441a09162b65f" providerId="LiveId" clId="{25A3B8EC-AF45-4911-BC9B-6D7EE3B73F03}" dt="2024-09-05T14:26:21.345" v="973" actId="20577"/>
          <ac:spMkLst>
            <pc:docMk/>
            <pc:sldMk cId="3488049866" sldId="266"/>
            <ac:spMk id="6" creationId="{1632DAA4-A83B-5AFD-2E03-A220F117DB14}"/>
          </ac:spMkLst>
        </pc:spChg>
        <pc:picChg chg="add mod">
          <ac:chgData name="joeann19581@outlook.com" userId="fca441a09162b65f" providerId="LiveId" clId="{25A3B8EC-AF45-4911-BC9B-6D7EE3B73F03}" dt="2024-09-04T20:54:52.820" v="475"/>
          <ac:picMkLst>
            <pc:docMk/>
            <pc:sldMk cId="3488049866" sldId="266"/>
            <ac:picMk id="4" creationId="{3C22AE00-2CBD-DA4D-6615-5DAD47675B2A}"/>
          </ac:picMkLst>
        </pc:picChg>
      </pc:sldChg>
      <pc:sldChg chg="addSp modSp new mod setBg">
        <pc:chgData name="joeann19581@outlook.com" userId="fca441a09162b65f" providerId="LiveId" clId="{25A3B8EC-AF45-4911-BC9B-6D7EE3B73F03}" dt="2024-09-05T15:38:55.418" v="1887"/>
        <pc:sldMkLst>
          <pc:docMk/>
          <pc:sldMk cId="2150189692" sldId="267"/>
        </pc:sldMkLst>
        <pc:spChg chg="add mod">
          <ac:chgData name="joeann19581@outlook.com" userId="fca441a09162b65f" providerId="LiveId" clId="{25A3B8EC-AF45-4911-BC9B-6D7EE3B73F03}" dt="2024-09-05T15:32:14.394" v="1722" actId="20577"/>
          <ac:spMkLst>
            <pc:docMk/>
            <pc:sldMk cId="2150189692" sldId="267"/>
            <ac:spMk id="3" creationId="{D566845D-4E5F-F2AF-14A9-985EA8F3DD6D}"/>
          </ac:spMkLst>
        </pc:spChg>
        <pc:picChg chg="add mod">
          <ac:chgData name="joeann19581@outlook.com" userId="fca441a09162b65f" providerId="LiveId" clId="{25A3B8EC-AF45-4911-BC9B-6D7EE3B73F03}" dt="2024-09-05T14:34:55.675" v="1006"/>
          <ac:picMkLst>
            <pc:docMk/>
            <pc:sldMk cId="2150189692" sldId="267"/>
            <ac:picMk id="4" creationId="{B03D705C-1C68-EDC8-57E7-91210EA90954}"/>
          </ac:picMkLst>
        </pc:picChg>
      </pc:sldChg>
      <pc:sldChg chg="addSp modSp new mod setBg">
        <pc:chgData name="joeann19581@outlook.com" userId="fca441a09162b65f" providerId="LiveId" clId="{25A3B8EC-AF45-4911-BC9B-6D7EE3B73F03}" dt="2024-09-22T14:08:40.357" v="1992" actId="20577"/>
        <pc:sldMkLst>
          <pc:docMk/>
          <pc:sldMk cId="232840794" sldId="268"/>
        </pc:sldMkLst>
        <pc:spChg chg="add mod">
          <ac:chgData name="joeann19581@outlook.com" userId="fca441a09162b65f" providerId="LiveId" clId="{25A3B8EC-AF45-4911-BC9B-6D7EE3B73F03}" dt="2024-09-22T14:08:40.357" v="1992" actId="20577"/>
          <ac:spMkLst>
            <pc:docMk/>
            <pc:sldMk cId="232840794" sldId="268"/>
            <ac:spMk id="4" creationId="{604299F0-0A8E-925C-B115-B78F1790B584}"/>
          </ac:spMkLst>
        </pc:spChg>
        <pc:picChg chg="add mod">
          <ac:chgData name="joeann19581@outlook.com" userId="fca441a09162b65f" providerId="LiveId" clId="{25A3B8EC-AF45-4911-BC9B-6D7EE3B73F03}" dt="2024-09-05T14:39:06.803" v="1049"/>
          <ac:picMkLst>
            <pc:docMk/>
            <pc:sldMk cId="232840794" sldId="268"/>
            <ac:picMk id="2" creationId="{48410FEF-11E4-C398-883F-06679B5A8F57}"/>
          </ac:picMkLst>
        </pc:picChg>
      </pc:sldChg>
      <pc:sldChg chg="addSp modSp add mod setBg">
        <pc:chgData name="joeann19581@outlook.com" userId="fca441a09162b65f" providerId="LiveId" clId="{25A3B8EC-AF45-4911-BC9B-6D7EE3B73F03}" dt="2024-09-05T15:39:32.217" v="1895"/>
        <pc:sldMkLst>
          <pc:docMk/>
          <pc:sldMk cId="4268263997" sldId="269"/>
        </pc:sldMkLst>
        <pc:spChg chg="add mod">
          <ac:chgData name="joeann19581@outlook.com" userId="fca441a09162b65f" providerId="LiveId" clId="{25A3B8EC-AF45-4911-BC9B-6D7EE3B73F03}" dt="2024-09-05T15:01:16.130" v="1229" actId="1076"/>
          <ac:spMkLst>
            <pc:docMk/>
            <pc:sldMk cId="4268263997" sldId="269"/>
            <ac:spMk id="4" creationId="{CAC19B3B-D63C-6DD1-A447-3FFD2AB5C5C2}"/>
          </ac:spMkLst>
        </pc:spChg>
      </pc:sldChg>
      <pc:sldChg chg="addSp delSp modSp add mod ord setBg">
        <pc:chgData name="joeann19581@outlook.com" userId="fca441a09162b65f" providerId="LiveId" clId="{25A3B8EC-AF45-4911-BC9B-6D7EE3B73F03}" dt="2024-09-22T14:07:10.060" v="1960" actId="20577"/>
        <pc:sldMkLst>
          <pc:docMk/>
          <pc:sldMk cId="4162794539" sldId="270"/>
        </pc:sldMkLst>
        <pc:spChg chg="add del mod">
          <ac:chgData name="joeann19581@outlook.com" userId="fca441a09162b65f" providerId="LiveId" clId="{25A3B8EC-AF45-4911-BC9B-6D7EE3B73F03}" dt="2024-09-05T14:41:52.331" v="1058"/>
          <ac:spMkLst>
            <pc:docMk/>
            <pc:sldMk cId="4162794539" sldId="270"/>
            <ac:spMk id="4" creationId="{165473D5-81EF-0D50-89B5-B571BB7FFABC}"/>
          </ac:spMkLst>
        </pc:spChg>
        <pc:spChg chg="add mod">
          <ac:chgData name="joeann19581@outlook.com" userId="fca441a09162b65f" providerId="LiveId" clId="{25A3B8EC-AF45-4911-BC9B-6D7EE3B73F03}" dt="2024-09-22T14:07:10.060" v="1960" actId="20577"/>
          <ac:spMkLst>
            <pc:docMk/>
            <pc:sldMk cId="4162794539" sldId="270"/>
            <ac:spMk id="6" creationId="{2212EBB4-B98B-67F8-A4AC-FA4756354A77}"/>
          </ac:spMkLst>
        </pc:spChg>
      </pc:sldChg>
      <pc:sldChg chg="addSp modSp new mod setBg">
        <pc:chgData name="joeann19581@outlook.com" userId="fca441a09162b65f" providerId="LiveId" clId="{25A3B8EC-AF45-4911-BC9B-6D7EE3B73F03}" dt="2024-09-05T15:39:39.542" v="1897"/>
        <pc:sldMkLst>
          <pc:docMk/>
          <pc:sldMk cId="2726857950" sldId="271"/>
        </pc:sldMkLst>
        <pc:spChg chg="add mod">
          <ac:chgData name="joeann19581@outlook.com" userId="fca441a09162b65f" providerId="LiveId" clId="{25A3B8EC-AF45-4911-BC9B-6D7EE3B73F03}" dt="2024-09-05T14:57:24.399" v="1195" actId="113"/>
          <ac:spMkLst>
            <pc:docMk/>
            <pc:sldMk cId="2726857950" sldId="271"/>
            <ac:spMk id="4" creationId="{911A8B33-227E-A1ED-3573-69BA10894C17}"/>
          </ac:spMkLst>
        </pc:spChg>
        <pc:picChg chg="add mod">
          <ac:chgData name="joeann19581@outlook.com" userId="fca441a09162b65f" providerId="LiveId" clId="{25A3B8EC-AF45-4911-BC9B-6D7EE3B73F03}" dt="2024-09-05T14:53:57.196" v="1163"/>
          <ac:picMkLst>
            <pc:docMk/>
            <pc:sldMk cId="2726857950" sldId="271"/>
            <ac:picMk id="2" creationId="{43C66DC3-7377-0739-1785-BA38B05BEC0E}"/>
          </ac:picMkLst>
        </pc:picChg>
      </pc:sldChg>
      <pc:sldChg chg="addSp modSp add mod setBg">
        <pc:chgData name="joeann19581@outlook.com" userId="fca441a09162b65f" providerId="LiveId" clId="{25A3B8EC-AF45-4911-BC9B-6D7EE3B73F03}" dt="2024-09-05T15:39:48.274" v="1899"/>
        <pc:sldMkLst>
          <pc:docMk/>
          <pc:sldMk cId="2028157686" sldId="272"/>
        </pc:sldMkLst>
        <pc:spChg chg="add mod">
          <ac:chgData name="joeann19581@outlook.com" userId="fca441a09162b65f" providerId="LiveId" clId="{25A3B8EC-AF45-4911-BC9B-6D7EE3B73F03}" dt="2024-09-05T15:03:59.836" v="1235" actId="1076"/>
          <ac:spMkLst>
            <pc:docMk/>
            <pc:sldMk cId="2028157686" sldId="272"/>
            <ac:spMk id="4" creationId="{D4C2DFCB-B570-3206-3D23-64C75BFC990D}"/>
          </ac:spMkLst>
        </pc:spChg>
      </pc:sldChg>
      <pc:sldChg chg="addSp modSp add mod setBg">
        <pc:chgData name="joeann19581@outlook.com" userId="fca441a09162b65f" providerId="LiveId" clId="{25A3B8EC-AF45-4911-BC9B-6D7EE3B73F03}" dt="2024-09-22T14:15:35" v="2050" actId="1076"/>
        <pc:sldMkLst>
          <pc:docMk/>
          <pc:sldMk cId="91740331" sldId="273"/>
        </pc:sldMkLst>
        <pc:spChg chg="add mod">
          <ac:chgData name="joeann19581@outlook.com" userId="fca441a09162b65f" providerId="LiveId" clId="{25A3B8EC-AF45-4911-BC9B-6D7EE3B73F03}" dt="2024-09-22T14:15:35" v="2050" actId="1076"/>
          <ac:spMkLst>
            <pc:docMk/>
            <pc:sldMk cId="91740331" sldId="273"/>
            <ac:spMk id="4" creationId="{955FF24E-1DFF-9DEC-342F-ED6750913DCB}"/>
          </ac:spMkLst>
        </pc:spChg>
      </pc:sldChg>
      <pc:sldChg chg="addSp modSp add mod setBg">
        <pc:chgData name="joeann19581@outlook.com" userId="fca441a09162b65f" providerId="LiveId" clId="{25A3B8EC-AF45-4911-BC9B-6D7EE3B73F03}" dt="2024-09-22T14:16:54.647" v="2051" actId="20577"/>
        <pc:sldMkLst>
          <pc:docMk/>
          <pc:sldMk cId="3460541130" sldId="274"/>
        </pc:sldMkLst>
        <pc:spChg chg="add mod">
          <ac:chgData name="joeann19581@outlook.com" userId="fca441a09162b65f" providerId="LiveId" clId="{25A3B8EC-AF45-4911-BC9B-6D7EE3B73F03}" dt="2024-09-22T14:16:54.647" v="2051" actId="20577"/>
          <ac:spMkLst>
            <pc:docMk/>
            <pc:sldMk cId="3460541130" sldId="274"/>
            <ac:spMk id="4" creationId="{04B8DD9F-D2A9-9B1D-D05A-A03534B51B70}"/>
          </ac:spMkLst>
        </pc:spChg>
      </pc:sldChg>
      <pc:sldChg chg="add del">
        <pc:chgData name="joeann19581@outlook.com" userId="fca441a09162b65f" providerId="LiveId" clId="{25A3B8EC-AF45-4911-BC9B-6D7EE3B73F03}" dt="2024-09-05T15:13:54.360" v="1363" actId="2696"/>
        <pc:sldMkLst>
          <pc:docMk/>
          <pc:sldMk cId="2380909029" sldId="275"/>
        </pc:sldMkLst>
      </pc:sldChg>
      <pc:sldChg chg="addSp modSp new mod setBg">
        <pc:chgData name="joeann19581@outlook.com" userId="fca441a09162b65f" providerId="LiveId" clId="{25A3B8EC-AF45-4911-BC9B-6D7EE3B73F03}" dt="2024-09-05T15:39:05.358" v="1889"/>
        <pc:sldMkLst>
          <pc:docMk/>
          <pc:sldMk cId="2954336428" sldId="275"/>
        </pc:sldMkLst>
        <pc:spChg chg="add mod">
          <ac:chgData name="joeann19581@outlook.com" userId="fca441a09162b65f" providerId="LiveId" clId="{25A3B8EC-AF45-4911-BC9B-6D7EE3B73F03}" dt="2024-09-05T15:36:03.273" v="1885" actId="14100"/>
          <ac:spMkLst>
            <pc:docMk/>
            <pc:sldMk cId="2954336428" sldId="275"/>
            <ac:spMk id="4" creationId="{92E3C93C-1CE7-3EAB-B1C5-A8352AC220EB}"/>
          </ac:spMkLst>
        </pc:spChg>
        <pc:picChg chg="add mod">
          <ac:chgData name="joeann19581@outlook.com" userId="fca441a09162b65f" providerId="LiveId" clId="{25A3B8EC-AF45-4911-BC9B-6D7EE3B73F03}" dt="2024-09-05T15:21:52.454" v="1391"/>
          <ac:picMkLst>
            <pc:docMk/>
            <pc:sldMk cId="2954336428" sldId="275"/>
            <ac:picMk id="2" creationId="{C6F72033-CD1F-467F-F082-E1CA5BB32646}"/>
          </ac:picMkLst>
        </pc:picChg>
      </pc:sldChg>
      <pc:sldChg chg="modSp add mod ord">
        <pc:chgData name="joeann19581@outlook.com" userId="fca441a09162b65f" providerId="LiveId" clId="{25A3B8EC-AF45-4911-BC9B-6D7EE3B73F03}" dt="2024-09-22T14:03:18.527" v="1923" actId="1076"/>
        <pc:sldMkLst>
          <pc:docMk/>
          <pc:sldMk cId="3505916752" sldId="276"/>
        </pc:sldMkLst>
        <pc:spChg chg="mod">
          <ac:chgData name="joeann19581@outlook.com" userId="fca441a09162b65f" providerId="LiveId" clId="{25A3B8EC-AF45-4911-BC9B-6D7EE3B73F03}" dt="2024-09-22T14:03:18.527" v="1923" actId="1076"/>
          <ac:spMkLst>
            <pc:docMk/>
            <pc:sldMk cId="3505916752" sldId="276"/>
            <ac:spMk id="3" creationId="{D566845D-4E5F-F2AF-14A9-985EA8F3DD6D}"/>
          </ac:spMkLst>
        </pc:spChg>
      </pc:sldChg>
      <pc:sldChg chg="modSp add mod ord">
        <pc:chgData name="joeann19581@outlook.com" userId="fca441a09162b65f" providerId="LiveId" clId="{25A3B8EC-AF45-4911-BC9B-6D7EE3B73F03}" dt="2024-09-22T14:13:55.891" v="2039" actId="1076"/>
        <pc:sldMkLst>
          <pc:docMk/>
          <pc:sldMk cId="1627620695" sldId="277"/>
        </pc:sldMkLst>
        <pc:spChg chg="mod">
          <ac:chgData name="joeann19581@outlook.com" userId="fca441a09162b65f" providerId="LiveId" clId="{25A3B8EC-AF45-4911-BC9B-6D7EE3B73F03}" dt="2024-09-22T14:13:55.891" v="2039" actId="1076"/>
          <ac:spMkLst>
            <pc:docMk/>
            <pc:sldMk cId="1627620695" sldId="277"/>
            <ac:spMk id="6" creationId="{2212EBB4-B98B-67F8-A4AC-FA4756354A77}"/>
          </ac:spMkLst>
        </pc:spChg>
      </pc:sldChg>
      <pc:sldChg chg="add">
        <pc:chgData name="joeann19581@outlook.com" userId="fca441a09162b65f" providerId="LiveId" clId="{25A3B8EC-AF45-4911-BC9B-6D7EE3B73F03}" dt="2024-09-22T14:14:45.697" v="2040" actId="2890"/>
        <pc:sldMkLst>
          <pc:docMk/>
          <pc:sldMk cId="1861218842"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61027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83013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17384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70625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82928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968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64364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77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645084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62321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9/22/2024</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28530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9/22/2024</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306608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F60170-91B4-45F0-B88B-9C07AEC46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3418F9-0FDA-A5D3-442B-AABF57B782E9}"/>
              </a:ext>
            </a:extLst>
          </p:cNvPr>
          <p:cNvSpPr>
            <a:spLocks noGrp="1"/>
          </p:cNvSpPr>
          <p:nvPr>
            <p:ph type="ctrTitle"/>
          </p:nvPr>
        </p:nvSpPr>
        <p:spPr>
          <a:xfrm>
            <a:off x="6014678" y="702870"/>
            <a:ext cx="5614993" cy="3093468"/>
          </a:xfrm>
        </p:spPr>
        <p:txBody>
          <a:bodyPr anchor="b">
            <a:normAutofit/>
          </a:bodyPr>
          <a:lstStyle/>
          <a:p>
            <a:pPr>
              <a:lnSpc>
                <a:spcPct val="90000"/>
              </a:lnSpc>
            </a:pPr>
            <a:r>
              <a:rPr lang="en-US" sz="5100" b="1"/>
              <a:t>RGV TASO Baseball Umpires Code of Ethics</a:t>
            </a:r>
          </a:p>
        </p:txBody>
      </p:sp>
      <p:sp>
        <p:nvSpPr>
          <p:cNvPr id="3" name="Subtitle 2">
            <a:extLst>
              <a:ext uri="{FF2B5EF4-FFF2-40B4-BE49-F238E27FC236}">
                <a16:creationId xmlns:a16="http://schemas.microsoft.com/office/drawing/2014/main" id="{7651E994-F1D1-47C3-B628-4E376A7437FB}"/>
              </a:ext>
            </a:extLst>
          </p:cNvPr>
          <p:cNvSpPr>
            <a:spLocks noGrp="1"/>
          </p:cNvSpPr>
          <p:nvPr>
            <p:ph type="subTitle" idx="1"/>
          </p:nvPr>
        </p:nvSpPr>
        <p:spPr>
          <a:xfrm>
            <a:off x="6014677" y="4067746"/>
            <a:ext cx="5614993" cy="2124206"/>
          </a:xfrm>
        </p:spPr>
        <p:txBody>
          <a:bodyPr anchor="t">
            <a:normAutofit/>
          </a:bodyPr>
          <a:lstStyle/>
          <a:p>
            <a:r>
              <a:rPr lang="en-US" sz="5400" b="1" dirty="0"/>
              <a:t>        2025</a:t>
            </a:r>
          </a:p>
        </p:txBody>
      </p:sp>
      <p:cxnSp>
        <p:nvCxnSpPr>
          <p:cNvPr id="12" name="Straight Connector 11">
            <a:extLst>
              <a:ext uri="{FF2B5EF4-FFF2-40B4-BE49-F238E27FC236}">
                <a16:creationId xmlns:a16="http://schemas.microsoft.com/office/drawing/2014/main" id="{FBE3B19C-5EF6-492A-AA6F-EC0C2F236D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5" name="Picture 4" descr="A red star and blue text&#10;&#10;Description automatically generated">
            <a:extLst>
              <a:ext uri="{FF2B5EF4-FFF2-40B4-BE49-F238E27FC236}">
                <a16:creationId xmlns:a16="http://schemas.microsoft.com/office/drawing/2014/main" id="{F8529A2E-9725-1F2C-05D0-AC9F968FA13C}"/>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482600" y="1828337"/>
            <a:ext cx="5026102" cy="3204140"/>
          </a:xfrm>
          <a:prstGeom prst="rect">
            <a:avLst/>
          </a:prstGeom>
        </p:spPr>
      </p:pic>
      <p:cxnSp>
        <p:nvCxnSpPr>
          <p:cNvPr id="14" name="Straight Connector 13">
            <a:extLst>
              <a:ext uri="{FF2B5EF4-FFF2-40B4-BE49-F238E27FC236}">
                <a16:creationId xmlns:a16="http://schemas.microsoft.com/office/drawing/2014/main" id="{02DB647E-7779-454B-9098-17E6CE33DD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08273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A32369-9170-787B-F96B-7991CCE200D9}"/>
              </a:ext>
            </a:extLst>
          </p:cNvPr>
          <p:cNvSpPr txBox="1"/>
          <p:nvPr/>
        </p:nvSpPr>
        <p:spPr>
          <a:xfrm>
            <a:off x="167148" y="1030801"/>
            <a:ext cx="11788878" cy="2739211"/>
          </a:xfrm>
          <a:prstGeom prst="rect">
            <a:avLst/>
          </a:prstGeom>
          <a:noFill/>
        </p:spPr>
        <p:txBody>
          <a:bodyPr wrap="square">
            <a:spAutoFit/>
          </a:bodyPr>
          <a:lstStyle/>
          <a:p>
            <a:pPr algn="ctr"/>
            <a:r>
              <a:rPr lang="en-US" sz="2800" b="1" dirty="0"/>
              <a:t>BOARD OF DIRECTORS </a:t>
            </a:r>
          </a:p>
          <a:p>
            <a:endParaRPr lang="en-US" dirty="0"/>
          </a:p>
          <a:p>
            <a:pPr marL="342900" indent="-342900">
              <a:buAutoNum type="arabicPeriod"/>
            </a:pPr>
            <a:r>
              <a:rPr lang="en-US" b="1" dirty="0"/>
              <a:t>It shall be the duty of the RGV TASO Baseball Chapter Board of Directors to consider all applications for membership, accept/decline, into the RGV Chapter. A two-thirds majority decision of the member of the Board of Directors present will be required for admission of the candidate to membership. Application for membership may be made only once per season by the same candidate. </a:t>
            </a:r>
          </a:p>
          <a:p>
            <a:endParaRPr lang="en-US" b="1" dirty="0"/>
          </a:p>
          <a:p>
            <a:r>
              <a:rPr lang="en-US" b="1" dirty="0"/>
              <a:t>2. When the RGV TASO Baseball Chapter Board of Directors is considering a member for possible permanent suspension, a quorum of voting members of the Board of Directors must be present. </a:t>
            </a:r>
          </a:p>
        </p:txBody>
      </p:sp>
      <p:pic>
        <p:nvPicPr>
          <p:cNvPr id="4" name="Picture 3" descr="A baseball player pointing at the camera&#10;&#10;Description automatically generated">
            <a:extLst>
              <a:ext uri="{FF2B5EF4-FFF2-40B4-BE49-F238E27FC236}">
                <a16:creationId xmlns:a16="http://schemas.microsoft.com/office/drawing/2014/main" id="{3C22AE00-2CBD-DA4D-6615-5DAD47675B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6" name="TextBox 5">
            <a:extLst>
              <a:ext uri="{FF2B5EF4-FFF2-40B4-BE49-F238E27FC236}">
                <a16:creationId xmlns:a16="http://schemas.microsoft.com/office/drawing/2014/main" id="{1632DAA4-A83B-5AFD-2E03-A220F117DB14}"/>
              </a:ext>
            </a:extLst>
          </p:cNvPr>
          <p:cNvSpPr txBox="1"/>
          <p:nvPr/>
        </p:nvSpPr>
        <p:spPr>
          <a:xfrm>
            <a:off x="121718" y="4473281"/>
            <a:ext cx="11834308" cy="1354217"/>
          </a:xfrm>
          <a:prstGeom prst="rect">
            <a:avLst/>
          </a:prstGeom>
          <a:noFill/>
        </p:spPr>
        <p:txBody>
          <a:bodyPr wrap="square">
            <a:spAutoFit/>
          </a:bodyPr>
          <a:lstStyle/>
          <a:p>
            <a:pPr algn="ctr"/>
            <a:r>
              <a:rPr lang="en-US" sz="2800" b="1" dirty="0"/>
              <a:t>EFFECTIVE DATE OF POLICIES </a:t>
            </a:r>
          </a:p>
          <a:p>
            <a:endParaRPr lang="en-US" dirty="0"/>
          </a:p>
          <a:p>
            <a:r>
              <a:rPr lang="en-US" b="1" dirty="0"/>
              <a:t>1. These Stated Policies were adopted by the RGV TASO Baseball Chapter Board of Directors meeting on November 14, 2017. </a:t>
            </a:r>
          </a:p>
        </p:txBody>
      </p:sp>
    </p:spTree>
    <p:extLst>
      <p:ext uri="{BB962C8B-B14F-4D97-AF65-F5344CB8AC3E}">
        <p14:creationId xmlns:p14="http://schemas.microsoft.com/office/powerpoint/2010/main" val="348804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66845D-4E5F-F2AF-14A9-985EA8F3DD6D}"/>
              </a:ext>
            </a:extLst>
          </p:cNvPr>
          <p:cNvSpPr txBox="1"/>
          <p:nvPr/>
        </p:nvSpPr>
        <p:spPr>
          <a:xfrm>
            <a:off x="121717" y="2055053"/>
            <a:ext cx="11769212" cy="1754326"/>
          </a:xfrm>
          <a:prstGeom prst="rect">
            <a:avLst/>
          </a:prstGeom>
          <a:noFill/>
        </p:spPr>
        <p:txBody>
          <a:bodyPr wrap="square">
            <a:spAutoFit/>
          </a:bodyPr>
          <a:lstStyle/>
          <a:p>
            <a:pPr algn="ctr"/>
            <a:r>
              <a:rPr lang="en-US" sz="4800" b="1" dirty="0"/>
              <a:t>NFHS OFFICIALS CODE OF </a:t>
            </a:r>
          </a:p>
          <a:p>
            <a:pPr algn="ctr"/>
            <a:r>
              <a:rPr lang="en-US" sz="4800" b="1" dirty="0"/>
              <a:t>ETHICS </a:t>
            </a:r>
          </a:p>
          <a:p>
            <a:endParaRPr lang="en-US" sz="1200" b="1" dirty="0"/>
          </a:p>
        </p:txBody>
      </p:sp>
      <p:pic>
        <p:nvPicPr>
          <p:cNvPr id="4" name="Picture 3" descr="A baseball player pointing at the camera&#10;&#10;Description automatically generated">
            <a:extLst>
              <a:ext uri="{FF2B5EF4-FFF2-40B4-BE49-F238E27FC236}">
                <a16:creationId xmlns:a16="http://schemas.microsoft.com/office/drawing/2014/main" id="{B03D705C-1C68-EDC8-57E7-91210EA90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Tree>
    <p:extLst>
      <p:ext uri="{BB962C8B-B14F-4D97-AF65-F5344CB8AC3E}">
        <p14:creationId xmlns:p14="http://schemas.microsoft.com/office/powerpoint/2010/main" val="3505916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66845D-4E5F-F2AF-14A9-985EA8F3DD6D}"/>
              </a:ext>
            </a:extLst>
          </p:cNvPr>
          <p:cNvSpPr txBox="1"/>
          <p:nvPr/>
        </p:nvSpPr>
        <p:spPr>
          <a:xfrm>
            <a:off x="211394" y="550718"/>
            <a:ext cx="11769212" cy="5570756"/>
          </a:xfrm>
          <a:prstGeom prst="rect">
            <a:avLst/>
          </a:prstGeom>
          <a:noFill/>
        </p:spPr>
        <p:txBody>
          <a:bodyPr wrap="square">
            <a:spAutoFit/>
          </a:bodyPr>
          <a:lstStyle/>
          <a:p>
            <a:pPr algn="ctr"/>
            <a:r>
              <a:rPr lang="en-US" sz="2800" b="1" dirty="0"/>
              <a:t>NFHS OFFICIALS CODE OF ETHICS </a:t>
            </a:r>
          </a:p>
          <a:p>
            <a:pPr algn="ctr"/>
            <a:endParaRPr lang="en-US" sz="2800" b="1" dirty="0"/>
          </a:p>
          <a:p>
            <a:r>
              <a:rPr lang="en-US" b="1" dirty="0"/>
              <a:t>Officials</a:t>
            </a:r>
            <a:r>
              <a:rPr lang="en-US" dirty="0"/>
              <a:t> shall master both the rules of the game and the mechanics necessary to enforce the rules, and shall exercise authority in an impartial, firm, and controlled manner. </a:t>
            </a:r>
          </a:p>
          <a:p>
            <a:endParaRPr lang="en-US" dirty="0"/>
          </a:p>
          <a:p>
            <a:r>
              <a:rPr lang="en-US" b="1" dirty="0"/>
              <a:t>Officials</a:t>
            </a:r>
            <a:r>
              <a:rPr lang="en-US" dirty="0"/>
              <a:t> shall work with each other and their state associations in a constructive and cooperative manner. </a:t>
            </a:r>
          </a:p>
          <a:p>
            <a:endParaRPr lang="en-US" dirty="0"/>
          </a:p>
          <a:p>
            <a:r>
              <a:rPr lang="en-US" b="1" dirty="0"/>
              <a:t>Officials</a:t>
            </a:r>
            <a:r>
              <a:rPr lang="en-US" dirty="0"/>
              <a:t> shall uphold the honor and dignity of the profession in all interactions with student-athletes, coaches, athletic directors, school administrators, colleagues, and the public. This includes but not limited to positive verbal and nonverbal communication with coaches, bench personnel and players.</a:t>
            </a:r>
          </a:p>
          <a:p>
            <a:endParaRPr lang="en-US" dirty="0"/>
          </a:p>
          <a:p>
            <a:r>
              <a:rPr lang="en-US" b="1" dirty="0"/>
              <a:t>Officials</a:t>
            </a:r>
            <a:r>
              <a:rPr lang="en-US" dirty="0"/>
              <a:t> shall avoid the use of alcohol and tobacco products beginning with the arrival at the competition site until departure following the completion of the contest.</a:t>
            </a:r>
          </a:p>
          <a:p>
            <a:endParaRPr lang="en-US" dirty="0"/>
          </a:p>
          <a:p>
            <a:r>
              <a:rPr lang="en-US" b="1" dirty="0"/>
              <a:t>Officials</a:t>
            </a:r>
            <a:r>
              <a:rPr lang="en-US" dirty="0"/>
              <a:t> shall prepare themselves both physically and mentally, shall dress neatly and appropriately, and shall comport themselves in a manner consistent with the high standards of the profession. </a:t>
            </a:r>
          </a:p>
          <a:p>
            <a:endParaRPr lang="en-US" dirty="0"/>
          </a:p>
          <a:p>
            <a:r>
              <a:rPr lang="en-US" b="1" dirty="0"/>
              <a:t>Officials</a:t>
            </a:r>
            <a:r>
              <a:rPr lang="en-US" dirty="0"/>
              <a:t> shall be punctual and professional in the fulfillment of all contractual obligations. </a:t>
            </a:r>
          </a:p>
          <a:p>
            <a:endParaRPr lang="en-US" sz="1200" b="1" dirty="0"/>
          </a:p>
        </p:txBody>
      </p:sp>
      <p:pic>
        <p:nvPicPr>
          <p:cNvPr id="4" name="Picture 3" descr="A baseball player pointing at the camera&#10;&#10;Description automatically generated">
            <a:extLst>
              <a:ext uri="{FF2B5EF4-FFF2-40B4-BE49-F238E27FC236}">
                <a16:creationId xmlns:a16="http://schemas.microsoft.com/office/drawing/2014/main" id="{B03D705C-1C68-EDC8-57E7-91210EA90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Tree>
    <p:extLst>
      <p:ext uri="{BB962C8B-B14F-4D97-AF65-F5344CB8AC3E}">
        <p14:creationId xmlns:p14="http://schemas.microsoft.com/office/powerpoint/2010/main" val="2150189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C6F72033-CD1F-467F-F082-E1CA5BB32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92E3C93C-1CE7-3EAB-B1C5-A8352AC220EB}"/>
              </a:ext>
            </a:extLst>
          </p:cNvPr>
          <p:cNvSpPr txBox="1"/>
          <p:nvPr/>
        </p:nvSpPr>
        <p:spPr>
          <a:xfrm>
            <a:off x="235974" y="678538"/>
            <a:ext cx="11834309" cy="4401205"/>
          </a:xfrm>
          <a:prstGeom prst="rect">
            <a:avLst/>
          </a:prstGeom>
          <a:noFill/>
        </p:spPr>
        <p:txBody>
          <a:bodyPr wrap="square">
            <a:spAutoFit/>
          </a:bodyPr>
          <a:lstStyle/>
          <a:p>
            <a:pPr algn="ctr"/>
            <a:r>
              <a:rPr lang="en-US" sz="2800" b="1" dirty="0"/>
              <a:t>NFHS OFFICIALS CODE OF ETHICS </a:t>
            </a:r>
          </a:p>
          <a:p>
            <a:endParaRPr lang="en-US" b="1" dirty="0"/>
          </a:p>
          <a:p>
            <a:r>
              <a:rPr lang="en-US" b="1" dirty="0"/>
              <a:t>Cont’d:</a:t>
            </a:r>
          </a:p>
          <a:p>
            <a:endParaRPr lang="en-US" b="1" dirty="0"/>
          </a:p>
          <a:p>
            <a:r>
              <a:rPr lang="en-US" b="1" dirty="0"/>
              <a:t>Officials</a:t>
            </a:r>
            <a:r>
              <a:rPr lang="en-US" dirty="0"/>
              <a:t> shall remain mindful that their conduct influences the respect that student-athletes, coaches, and the public hold for the profession. </a:t>
            </a:r>
          </a:p>
          <a:p>
            <a:endParaRPr lang="en-US" dirty="0"/>
          </a:p>
          <a:p>
            <a:r>
              <a:rPr lang="en-US" b="1" dirty="0"/>
              <a:t>Officials</a:t>
            </a:r>
            <a:r>
              <a:rPr lang="en-US" dirty="0"/>
              <a:t> shall, while enforcing the rules of play, remain aware of the inherent risk of injury that competition poses to student-athletes. Where appropriate, they shall inform event management of conditions or situations that appear unreasonably hazardous. </a:t>
            </a:r>
          </a:p>
          <a:p>
            <a:endParaRPr lang="en-US" dirty="0"/>
          </a:p>
          <a:p>
            <a:r>
              <a:rPr lang="en-US" b="1" dirty="0"/>
              <a:t>Officials</a:t>
            </a:r>
            <a:r>
              <a:rPr lang="en-US" dirty="0"/>
              <a:t> shall take reasonable steps to educate themselves in the recognition of emergency conditions that might arise during the course of competition. </a:t>
            </a:r>
          </a:p>
          <a:p>
            <a:endParaRPr lang="en-US" dirty="0"/>
          </a:p>
          <a:p>
            <a:r>
              <a:rPr lang="en-US" b="1" dirty="0"/>
              <a:t>Officials</a:t>
            </a:r>
            <a:r>
              <a:rPr lang="en-US" dirty="0"/>
              <a:t> shall maintain an ethical approach while participating in forums, chat rooms and all forms of social media.</a:t>
            </a:r>
          </a:p>
        </p:txBody>
      </p:sp>
    </p:spTree>
    <p:extLst>
      <p:ext uri="{BB962C8B-B14F-4D97-AF65-F5344CB8AC3E}">
        <p14:creationId xmlns:p14="http://schemas.microsoft.com/office/powerpoint/2010/main" val="2954336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8410FEF-11E4-C398-883F-06679B5A8F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6" name="TextBox 5">
            <a:extLst>
              <a:ext uri="{FF2B5EF4-FFF2-40B4-BE49-F238E27FC236}">
                <a16:creationId xmlns:a16="http://schemas.microsoft.com/office/drawing/2014/main" id="{2212EBB4-B98B-67F8-A4AC-FA4756354A77}"/>
              </a:ext>
            </a:extLst>
          </p:cNvPr>
          <p:cNvSpPr txBox="1"/>
          <p:nvPr/>
        </p:nvSpPr>
        <p:spPr>
          <a:xfrm>
            <a:off x="211394" y="1971306"/>
            <a:ext cx="11769212" cy="2739211"/>
          </a:xfrm>
          <a:prstGeom prst="rect">
            <a:avLst/>
          </a:prstGeom>
          <a:noFill/>
        </p:spPr>
        <p:txBody>
          <a:bodyPr wrap="square">
            <a:spAutoFit/>
          </a:bodyPr>
          <a:lstStyle/>
          <a:p>
            <a:pPr algn="ctr"/>
            <a:r>
              <a:rPr lang="en-US" sz="4800" b="1" dirty="0"/>
              <a:t>TASO ETHICS POLICY</a:t>
            </a:r>
          </a:p>
          <a:p>
            <a:pPr algn="ctr"/>
            <a:r>
              <a:rPr lang="en-US" sz="4800" b="1" dirty="0"/>
              <a:t>&amp; </a:t>
            </a:r>
          </a:p>
          <a:p>
            <a:pPr algn="ctr"/>
            <a:r>
              <a:rPr lang="en-US" sz="4800" b="1" dirty="0"/>
              <a:t>STANDARDS of CONDUCT </a:t>
            </a:r>
          </a:p>
          <a:p>
            <a:pPr algn="ctr"/>
            <a:endParaRPr lang="en-US" sz="2800" b="1" dirty="0"/>
          </a:p>
        </p:txBody>
      </p:sp>
    </p:spTree>
    <p:extLst>
      <p:ext uri="{BB962C8B-B14F-4D97-AF65-F5344CB8AC3E}">
        <p14:creationId xmlns:p14="http://schemas.microsoft.com/office/powerpoint/2010/main" val="1627620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8410FEF-11E4-C398-883F-06679B5A8F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6" name="TextBox 5">
            <a:extLst>
              <a:ext uri="{FF2B5EF4-FFF2-40B4-BE49-F238E27FC236}">
                <a16:creationId xmlns:a16="http://schemas.microsoft.com/office/drawing/2014/main" id="{2212EBB4-B98B-67F8-A4AC-FA4756354A77}"/>
              </a:ext>
            </a:extLst>
          </p:cNvPr>
          <p:cNvSpPr txBox="1"/>
          <p:nvPr/>
        </p:nvSpPr>
        <p:spPr>
          <a:xfrm>
            <a:off x="206477" y="555461"/>
            <a:ext cx="11769212" cy="5109091"/>
          </a:xfrm>
          <a:prstGeom prst="rect">
            <a:avLst/>
          </a:prstGeom>
          <a:noFill/>
        </p:spPr>
        <p:txBody>
          <a:bodyPr wrap="square">
            <a:spAutoFit/>
          </a:bodyPr>
          <a:lstStyle/>
          <a:p>
            <a:pPr algn="ctr"/>
            <a:r>
              <a:rPr lang="en-US" sz="2800" b="1" dirty="0"/>
              <a:t>TASO ETHICS POLICY </a:t>
            </a:r>
          </a:p>
          <a:p>
            <a:pPr algn="ctr"/>
            <a:endParaRPr lang="en-US" sz="2800" b="1" dirty="0"/>
          </a:p>
          <a:p>
            <a:r>
              <a:rPr lang="en-US" b="1" dirty="0"/>
              <a:t>Each member of TASO shall: </a:t>
            </a:r>
          </a:p>
          <a:p>
            <a:endParaRPr lang="en-US" b="1" dirty="0"/>
          </a:p>
          <a:p>
            <a:pPr marL="342900" indent="-342900">
              <a:buAutoNum type="alphaUcParenR"/>
            </a:pPr>
            <a:r>
              <a:rPr lang="en-US" b="1" dirty="0"/>
              <a:t>Put loyalty to the highest moral principles and to TASO above loyalty to persons or individual gains. </a:t>
            </a:r>
          </a:p>
          <a:p>
            <a:endParaRPr lang="en-US" b="1" dirty="0"/>
          </a:p>
          <a:p>
            <a:r>
              <a:rPr lang="en-US" b="1" dirty="0"/>
              <a:t>B) Uphold the Bylaws and Legal Regulations of TASO and support members therein and never be a party to their evasion. </a:t>
            </a:r>
          </a:p>
          <a:p>
            <a:endParaRPr lang="en-US" b="1" dirty="0"/>
          </a:p>
          <a:p>
            <a:r>
              <a:rPr lang="en-US" b="1" dirty="0"/>
              <a:t>C) Never discriminate unfairly by the dispensing of special favors or privileges to anyone, whether for remuneration or not, and never accept, for self or family, favors or benefits under circumstances which might be construed by reasonable persons as influencing the performance of TASO duties. </a:t>
            </a:r>
          </a:p>
          <a:p>
            <a:endParaRPr lang="en-US" b="1" dirty="0"/>
          </a:p>
          <a:p>
            <a:r>
              <a:rPr lang="en-US" b="1" dirty="0"/>
              <a:t>D) Never Engage in business with nonmembers, either directly or indirectly which is consistent with conscientious performance of TASO principles. </a:t>
            </a:r>
          </a:p>
          <a:p>
            <a:endParaRPr lang="en-US" b="1" dirty="0"/>
          </a:p>
          <a:p>
            <a:r>
              <a:rPr lang="en-US" b="1" dirty="0"/>
              <a:t>E) Expose corruption wherever discovered. </a:t>
            </a:r>
          </a:p>
        </p:txBody>
      </p:sp>
    </p:spTree>
    <p:extLst>
      <p:ext uri="{BB962C8B-B14F-4D97-AF65-F5344CB8AC3E}">
        <p14:creationId xmlns:p14="http://schemas.microsoft.com/office/powerpoint/2010/main" val="4162794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8410FEF-11E4-C398-883F-06679B5A8F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604299F0-0A8E-925C-B115-B78F1790B584}"/>
              </a:ext>
            </a:extLst>
          </p:cNvPr>
          <p:cNvSpPr txBox="1"/>
          <p:nvPr/>
        </p:nvSpPr>
        <p:spPr>
          <a:xfrm>
            <a:off x="275303" y="535900"/>
            <a:ext cx="11641394" cy="5232202"/>
          </a:xfrm>
          <a:prstGeom prst="rect">
            <a:avLst/>
          </a:prstGeom>
          <a:noFill/>
        </p:spPr>
        <p:txBody>
          <a:bodyPr wrap="square">
            <a:spAutoFit/>
          </a:bodyPr>
          <a:lstStyle/>
          <a:p>
            <a:pPr algn="ctr"/>
            <a:r>
              <a:rPr lang="en-US" sz="2800" b="1" dirty="0"/>
              <a:t>TASO ETHICS POLICY </a:t>
            </a:r>
          </a:p>
          <a:p>
            <a:endParaRPr lang="en-US" b="1" dirty="0"/>
          </a:p>
          <a:p>
            <a:r>
              <a:rPr lang="en-US" b="1" dirty="0"/>
              <a:t>Cont’d:</a:t>
            </a:r>
          </a:p>
          <a:p>
            <a:endParaRPr lang="en-US" b="1" dirty="0"/>
          </a:p>
          <a:p>
            <a:r>
              <a:rPr lang="en-US" b="1" dirty="0"/>
              <a:t>F) Every members’ conduct, speech, and actions during or enroute to and from a game shall be above reproach and should always demonstrate the example of sportsmanship, courtesy, and self control. </a:t>
            </a:r>
          </a:p>
          <a:p>
            <a:endParaRPr lang="en-US" b="1" dirty="0"/>
          </a:p>
          <a:p>
            <a:r>
              <a:rPr lang="en-US" b="1" dirty="0"/>
              <a:t>G) The official should arrive at the game with sufficient time to inspect facility and equipment, discuss ground rules, instruct supplementary officials, and discuss any pertinent information with the coaches. </a:t>
            </a:r>
          </a:p>
          <a:p>
            <a:endParaRPr lang="en-US" b="1" dirty="0"/>
          </a:p>
          <a:p>
            <a:r>
              <a:rPr lang="en-US" b="1" dirty="0"/>
              <a:t>H) </a:t>
            </a:r>
            <a:r>
              <a:rPr lang="en-US" b="1" u="sng" dirty="0"/>
              <a:t>NO OFFICIAL </a:t>
            </a:r>
            <a:r>
              <a:rPr lang="en-US" b="1" dirty="0"/>
              <a:t>shall criticize any other official or any individual association within TASO in the presence of coaches, players, spectators, or the news media before, during, or after a game. </a:t>
            </a:r>
          </a:p>
          <a:p>
            <a:endParaRPr lang="en-US" b="1" dirty="0"/>
          </a:p>
          <a:p>
            <a:r>
              <a:rPr lang="en-US" b="1" dirty="0"/>
              <a:t>I) </a:t>
            </a:r>
            <a:r>
              <a:rPr lang="en-US" b="1" u="sng" dirty="0"/>
              <a:t>NO OFFICIAL </a:t>
            </a:r>
            <a:r>
              <a:rPr lang="en-US" b="1" dirty="0"/>
              <a:t>shall discredit the ability or performance or criticize the assignment of another official or team of officials to gain the opportunity of assignment themselves. </a:t>
            </a:r>
          </a:p>
          <a:p>
            <a:pPr marL="400050" indent="-400050">
              <a:buAutoNum type="romanUcParenR"/>
            </a:pPr>
            <a:endParaRPr lang="en-US" b="1" dirty="0"/>
          </a:p>
          <a:p>
            <a:r>
              <a:rPr lang="en-US" b="1" dirty="0"/>
              <a:t>J) </a:t>
            </a:r>
            <a:r>
              <a:rPr lang="en-US" b="1" u="sng" dirty="0"/>
              <a:t>NO OFFICIAL </a:t>
            </a:r>
            <a:r>
              <a:rPr lang="en-US" b="1" dirty="0"/>
              <a:t>shall seek to influence a coach for the purpose of promoting personal officiating opportunities.</a:t>
            </a:r>
          </a:p>
        </p:txBody>
      </p:sp>
    </p:spTree>
    <p:extLst>
      <p:ext uri="{BB962C8B-B14F-4D97-AF65-F5344CB8AC3E}">
        <p14:creationId xmlns:p14="http://schemas.microsoft.com/office/powerpoint/2010/main" val="232840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8410FEF-11E4-C398-883F-06679B5A8F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CAC19B3B-D63C-6DD1-A447-3FFD2AB5C5C2}"/>
              </a:ext>
            </a:extLst>
          </p:cNvPr>
          <p:cNvSpPr txBox="1"/>
          <p:nvPr/>
        </p:nvSpPr>
        <p:spPr>
          <a:xfrm>
            <a:off x="260555" y="678538"/>
            <a:ext cx="11670890" cy="3847207"/>
          </a:xfrm>
          <a:prstGeom prst="rect">
            <a:avLst/>
          </a:prstGeom>
          <a:noFill/>
        </p:spPr>
        <p:txBody>
          <a:bodyPr wrap="square">
            <a:spAutoFit/>
          </a:bodyPr>
          <a:lstStyle/>
          <a:p>
            <a:pPr algn="ctr"/>
            <a:r>
              <a:rPr lang="en-US" sz="2800" b="1" dirty="0"/>
              <a:t>TASO ETHICS POLICY </a:t>
            </a:r>
          </a:p>
          <a:p>
            <a:endParaRPr lang="en-US" b="1" dirty="0"/>
          </a:p>
          <a:p>
            <a:r>
              <a:rPr lang="en-US" b="1" dirty="0"/>
              <a:t>Cont’d:</a:t>
            </a:r>
          </a:p>
          <a:p>
            <a:endParaRPr lang="en-US" b="1" dirty="0"/>
          </a:p>
          <a:p>
            <a:r>
              <a:rPr lang="en-US" b="1" dirty="0"/>
              <a:t>K) </a:t>
            </a:r>
            <a:r>
              <a:rPr lang="en-US" b="1" u="sng" dirty="0"/>
              <a:t>NO OFFICIAL </a:t>
            </a:r>
            <a:r>
              <a:rPr lang="en-US" b="1" dirty="0"/>
              <a:t>shall engage in scouting activities or engage in conversation with coaches regarding officiating assignments. </a:t>
            </a:r>
          </a:p>
          <a:p>
            <a:endParaRPr lang="en-US" b="1" dirty="0"/>
          </a:p>
          <a:p>
            <a:r>
              <a:rPr lang="en-US" b="1" dirty="0"/>
              <a:t>L) </a:t>
            </a:r>
            <a:r>
              <a:rPr lang="en-US" b="1" u="sng" dirty="0"/>
              <a:t>NO OFFICIAL </a:t>
            </a:r>
            <a:r>
              <a:rPr lang="en-US" b="1" dirty="0"/>
              <a:t>shall cancel an officiating assignment to accept another more advantageous UIL sanctioned assignment. </a:t>
            </a:r>
          </a:p>
          <a:p>
            <a:endParaRPr lang="en-US" b="1" dirty="0"/>
          </a:p>
          <a:p>
            <a:r>
              <a:rPr lang="en-US" b="1" dirty="0"/>
              <a:t>M) </a:t>
            </a:r>
            <a:r>
              <a:rPr lang="en-US" b="1" u="sng" dirty="0"/>
              <a:t>NO OFFICIAL </a:t>
            </a:r>
            <a:r>
              <a:rPr lang="en-US" b="1" dirty="0"/>
              <a:t>shall fail to honor an officiating contract. Whenever it becomes impossible to fulfill any officiating assignment, the official involved shall notify the chapter assignor in sufficient time that a replacement may be obtained. </a:t>
            </a:r>
          </a:p>
        </p:txBody>
      </p:sp>
    </p:spTree>
    <p:extLst>
      <p:ext uri="{BB962C8B-B14F-4D97-AF65-F5344CB8AC3E}">
        <p14:creationId xmlns:p14="http://schemas.microsoft.com/office/powerpoint/2010/main" val="4268263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3C66DC3-7377-0739-1785-BA38B05BE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911A8B33-227E-A1ED-3573-69BA10894C17}"/>
              </a:ext>
            </a:extLst>
          </p:cNvPr>
          <p:cNvSpPr txBox="1"/>
          <p:nvPr/>
        </p:nvSpPr>
        <p:spPr>
          <a:xfrm>
            <a:off x="121717" y="572923"/>
            <a:ext cx="11543071" cy="4278094"/>
          </a:xfrm>
          <a:prstGeom prst="rect">
            <a:avLst/>
          </a:prstGeom>
          <a:noFill/>
        </p:spPr>
        <p:txBody>
          <a:bodyPr wrap="square">
            <a:spAutoFit/>
          </a:bodyPr>
          <a:lstStyle/>
          <a:p>
            <a:pPr algn="ctr"/>
            <a:r>
              <a:rPr lang="en-US" sz="2800" b="1" dirty="0"/>
              <a:t>TASO STANDARDS OF CONDUCT</a:t>
            </a:r>
          </a:p>
          <a:p>
            <a:r>
              <a:rPr lang="en-US" sz="2800" b="1" dirty="0"/>
              <a:t> </a:t>
            </a:r>
          </a:p>
          <a:p>
            <a:r>
              <a:rPr lang="en-US" b="1" dirty="0"/>
              <a:t>Each member of TASO must avoid any action, whether or not specifically prohibited by this code, which might result in or create the appearance of a violation of these standards of conduct which include but are NOT restricted to: </a:t>
            </a:r>
          </a:p>
          <a:p>
            <a:endParaRPr lang="en-US" b="1" dirty="0"/>
          </a:p>
          <a:p>
            <a:pPr marL="342900" indent="-342900">
              <a:buAutoNum type="alphaUcParenR"/>
            </a:pPr>
            <a:r>
              <a:rPr lang="en-US" b="1" dirty="0"/>
              <a:t>Giving preferential treatment to any person. </a:t>
            </a:r>
          </a:p>
          <a:p>
            <a:pPr marL="342900" indent="-342900">
              <a:buAutoNum type="alphaUcParenR"/>
            </a:pPr>
            <a:endParaRPr lang="en-US" b="1" dirty="0"/>
          </a:p>
          <a:p>
            <a:pPr marL="342900" indent="-342900">
              <a:buAutoNum type="alphaUcParenR"/>
            </a:pPr>
            <a:r>
              <a:rPr lang="en-US" b="1" dirty="0"/>
              <a:t>Losing complete independence or impartiality. </a:t>
            </a:r>
          </a:p>
          <a:p>
            <a:pPr marL="342900" indent="-342900">
              <a:buAutoNum type="alphaUcParenR"/>
            </a:pPr>
            <a:endParaRPr lang="en-US" b="1" dirty="0"/>
          </a:p>
          <a:p>
            <a:pPr marL="342900" indent="-342900">
              <a:buAutoNum type="alphaUcParenR"/>
            </a:pPr>
            <a:r>
              <a:rPr lang="en-US" b="1" dirty="0"/>
              <a:t>Affecting adversely the confidence of the public, schools, and universities in the integrity of TASO. </a:t>
            </a:r>
          </a:p>
          <a:p>
            <a:pPr marL="342900" indent="-342900">
              <a:buAutoNum type="alphaUcParenR"/>
            </a:pPr>
            <a:endParaRPr lang="en-US" b="1" dirty="0"/>
          </a:p>
          <a:p>
            <a:pPr marL="342900" indent="-342900">
              <a:buAutoNum type="alphaUcParenR"/>
            </a:pPr>
            <a:r>
              <a:rPr lang="en-US" b="1" dirty="0"/>
              <a:t>Solicitation of, or accept any gift, favor, entertainment, meal, loan, or anything of value from any person seeking contractual or other business with TASO and supporting members. </a:t>
            </a:r>
          </a:p>
        </p:txBody>
      </p:sp>
    </p:spTree>
    <p:extLst>
      <p:ext uri="{BB962C8B-B14F-4D97-AF65-F5344CB8AC3E}">
        <p14:creationId xmlns:p14="http://schemas.microsoft.com/office/powerpoint/2010/main" val="2726857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3C66DC3-7377-0739-1785-BA38B05BE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D4C2DFCB-B570-3206-3D23-64C75BFC990D}"/>
              </a:ext>
            </a:extLst>
          </p:cNvPr>
          <p:cNvSpPr txBox="1"/>
          <p:nvPr/>
        </p:nvSpPr>
        <p:spPr>
          <a:xfrm>
            <a:off x="344129" y="678538"/>
            <a:ext cx="11641394" cy="4124206"/>
          </a:xfrm>
          <a:prstGeom prst="rect">
            <a:avLst/>
          </a:prstGeom>
          <a:noFill/>
        </p:spPr>
        <p:txBody>
          <a:bodyPr wrap="square">
            <a:spAutoFit/>
          </a:bodyPr>
          <a:lstStyle/>
          <a:p>
            <a:pPr algn="ctr"/>
            <a:r>
              <a:rPr lang="en-US" sz="2800" b="1" dirty="0"/>
              <a:t>TASO STANDARDS OF CONDUCT</a:t>
            </a:r>
          </a:p>
          <a:p>
            <a:endParaRPr lang="en-US" b="1" dirty="0"/>
          </a:p>
          <a:p>
            <a:r>
              <a:rPr lang="en-US" b="1" dirty="0"/>
              <a:t>Cont’d:</a:t>
            </a:r>
          </a:p>
          <a:p>
            <a:endParaRPr lang="en-US" b="1" dirty="0"/>
          </a:p>
          <a:p>
            <a:r>
              <a:rPr lang="en-US" b="1" dirty="0"/>
              <a:t>E) Use of intoxicating beverages or tobacco products while engaged in officiating activities. </a:t>
            </a:r>
          </a:p>
          <a:p>
            <a:endParaRPr lang="en-US" b="1" dirty="0"/>
          </a:p>
          <a:p>
            <a:r>
              <a:rPr lang="en-US" b="1" dirty="0"/>
              <a:t>F) Use of illegal drugs which may be grounds for removal from TASO. </a:t>
            </a:r>
          </a:p>
          <a:p>
            <a:endParaRPr lang="en-US" b="1" dirty="0"/>
          </a:p>
          <a:p>
            <a:r>
              <a:rPr lang="en-US" b="1" dirty="0"/>
              <a:t>G) Consume alcohol the day of the game. </a:t>
            </a:r>
          </a:p>
          <a:p>
            <a:endParaRPr lang="en-US" b="1" dirty="0"/>
          </a:p>
          <a:p>
            <a:r>
              <a:rPr lang="en-US" b="1" dirty="0"/>
              <a:t>H) Consume alcohol in public after a contest. </a:t>
            </a:r>
          </a:p>
          <a:p>
            <a:endParaRPr lang="en-US" b="1" dirty="0"/>
          </a:p>
          <a:p>
            <a:r>
              <a:rPr lang="en-US" b="1" dirty="0"/>
              <a:t>I) An official shall not compromise the integrity of the Association while in any article of clothing identifying themselves as an official following a game/match. </a:t>
            </a:r>
          </a:p>
        </p:txBody>
      </p:sp>
    </p:spTree>
    <p:extLst>
      <p:ext uri="{BB962C8B-B14F-4D97-AF65-F5344CB8AC3E}">
        <p14:creationId xmlns:p14="http://schemas.microsoft.com/office/powerpoint/2010/main" val="202815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79FF218C-ED9A-A311-3BED-6B7F13F77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48313C16-4F13-2058-77EB-08E663960585}"/>
              </a:ext>
            </a:extLst>
          </p:cNvPr>
          <p:cNvSpPr txBox="1"/>
          <p:nvPr/>
        </p:nvSpPr>
        <p:spPr>
          <a:xfrm>
            <a:off x="121717" y="535900"/>
            <a:ext cx="11948565" cy="5232202"/>
          </a:xfrm>
          <a:prstGeom prst="rect">
            <a:avLst/>
          </a:prstGeom>
          <a:noFill/>
        </p:spPr>
        <p:txBody>
          <a:bodyPr wrap="square">
            <a:spAutoFit/>
          </a:bodyPr>
          <a:lstStyle/>
          <a:p>
            <a:pPr algn="ctr"/>
            <a:r>
              <a:rPr lang="en-US" sz="2800" b="1" dirty="0"/>
              <a:t>RGV TASO BASEBALL CHAPTER </a:t>
            </a:r>
          </a:p>
          <a:p>
            <a:pPr algn="ctr"/>
            <a:r>
              <a:rPr lang="en-US" b="1" dirty="0"/>
              <a:t>STATED and GENERAL POLICIES </a:t>
            </a:r>
          </a:p>
          <a:p>
            <a:endParaRPr lang="en-US" dirty="0"/>
          </a:p>
          <a:p>
            <a:pPr marL="342900" indent="-342900">
              <a:buAutoNum type="arabicPeriod"/>
            </a:pPr>
            <a:r>
              <a:rPr lang="en-US" b="1" dirty="0"/>
              <a:t>These policies, in association with the RGV OP, shall govern the operations of the RGV TASO Baseball Chapter. </a:t>
            </a:r>
          </a:p>
          <a:p>
            <a:pPr marL="342900" indent="-342900">
              <a:buAutoNum type="arabicPeriod" startAt="2"/>
            </a:pPr>
            <a:r>
              <a:rPr lang="en-US" b="1" dirty="0"/>
              <a:t>All umpires are expected to know the meaning and application of the appropriate rules and mechanics of baseball. </a:t>
            </a:r>
          </a:p>
          <a:p>
            <a:pPr marL="342900" indent="-342900">
              <a:buAutoNum type="arabicPeriod" startAt="3"/>
            </a:pPr>
            <a:r>
              <a:rPr lang="en-US" b="1" dirty="0"/>
              <a:t>All umpires are expected to be physically, mentally, and emotionally fit to discharge their duties on the baseball field. </a:t>
            </a:r>
          </a:p>
          <a:p>
            <a:pPr marL="342900" indent="-342900">
              <a:buAutoNum type="arabicPeriod" startAt="4"/>
            </a:pPr>
            <a:r>
              <a:rPr lang="en-US" b="1" dirty="0"/>
              <a:t>All members are required to attend 70% of the scheduled regular Chapter meetings. Unexcused absences will be subject to discipline/possible game suspension at Board discretion. A. NOTE: Missing a meeting as a result of officiating a baseball game as scheduled by RGV Chapter Assignor is automatically an excused absence. </a:t>
            </a:r>
          </a:p>
          <a:p>
            <a:pPr marL="342900" indent="-342900">
              <a:buAutoNum type="arabicPeriod" startAt="5"/>
            </a:pPr>
            <a:r>
              <a:rPr lang="en-US" b="1" dirty="0"/>
              <a:t>No umpire shall discuss fellow umpires of the RGV Chapter with coaches, school authorities, fans, news media, other Chapter members, or post on social media except as specifically authorized by the Board of Directors. </a:t>
            </a:r>
          </a:p>
          <a:p>
            <a:r>
              <a:rPr lang="en-US" b="1" dirty="0"/>
              <a:t>6.   Umpires must refrain from providing comments to or discussing matters regarding any incident(s) during a contest with members of the news media or within social media. No posting of comments on Facebook. Possible discipline by the Board of Directors. </a:t>
            </a:r>
          </a:p>
        </p:txBody>
      </p:sp>
    </p:spTree>
    <p:extLst>
      <p:ext uri="{BB962C8B-B14F-4D97-AF65-F5344CB8AC3E}">
        <p14:creationId xmlns:p14="http://schemas.microsoft.com/office/powerpoint/2010/main" val="823706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3C66DC3-7377-0739-1785-BA38B05BE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955FF24E-1DFF-9DEC-342F-ED6750913DCB}"/>
              </a:ext>
            </a:extLst>
          </p:cNvPr>
          <p:cNvSpPr txBox="1"/>
          <p:nvPr/>
        </p:nvSpPr>
        <p:spPr>
          <a:xfrm>
            <a:off x="173929" y="2040236"/>
            <a:ext cx="11844141" cy="2277547"/>
          </a:xfrm>
          <a:prstGeom prst="rect">
            <a:avLst/>
          </a:prstGeom>
          <a:noFill/>
        </p:spPr>
        <p:txBody>
          <a:bodyPr wrap="square">
            <a:spAutoFit/>
          </a:bodyPr>
          <a:lstStyle/>
          <a:p>
            <a:pPr algn="ctr"/>
            <a:r>
              <a:rPr lang="en-US" sz="4800" b="1" dirty="0"/>
              <a:t>RGV CHAPTER CODE </a:t>
            </a:r>
          </a:p>
          <a:p>
            <a:pPr algn="ctr"/>
            <a:r>
              <a:rPr lang="en-US" sz="4800" b="1" dirty="0"/>
              <a:t>of ETHICS </a:t>
            </a:r>
          </a:p>
          <a:p>
            <a:pPr algn="ctr"/>
            <a:endParaRPr lang="en-US" sz="2800" b="1" dirty="0"/>
          </a:p>
          <a:p>
            <a:endParaRPr lang="en-US" b="1" dirty="0"/>
          </a:p>
        </p:txBody>
      </p:sp>
    </p:spTree>
    <p:extLst>
      <p:ext uri="{BB962C8B-B14F-4D97-AF65-F5344CB8AC3E}">
        <p14:creationId xmlns:p14="http://schemas.microsoft.com/office/powerpoint/2010/main" val="91740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3C66DC3-7377-0739-1785-BA38B05BE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955FF24E-1DFF-9DEC-342F-ED6750913DCB}"/>
              </a:ext>
            </a:extLst>
          </p:cNvPr>
          <p:cNvSpPr txBox="1"/>
          <p:nvPr/>
        </p:nvSpPr>
        <p:spPr>
          <a:xfrm>
            <a:off x="121717" y="535900"/>
            <a:ext cx="11844141" cy="4832092"/>
          </a:xfrm>
          <a:prstGeom prst="rect">
            <a:avLst/>
          </a:prstGeom>
          <a:noFill/>
        </p:spPr>
        <p:txBody>
          <a:bodyPr wrap="square">
            <a:spAutoFit/>
          </a:bodyPr>
          <a:lstStyle/>
          <a:p>
            <a:pPr algn="ctr"/>
            <a:r>
              <a:rPr lang="en-US" sz="2800" b="1" dirty="0"/>
              <a:t>RGV CHAPTER CODE OF ETHICS </a:t>
            </a:r>
          </a:p>
          <a:p>
            <a:pPr algn="ctr"/>
            <a:endParaRPr lang="en-US" sz="2800" b="1" dirty="0"/>
          </a:p>
          <a:p>
            <a:pPr marL="342900" indent="-342900">
              <a:buAutoNum type="alphaUcParenR"/>
            </a:pPr>
            <a:endParaRPr lang="en-US" b="1" dirty="0"/>
          </a:p>
          <a:p>
            <a:pPr marL="342900" indent="-342900">
              <a:buAutoNum type="alphaUcParenR"/>
            </a:pPr>
            <a:r>
              <a:rPr lang="en-US" b="1" dirty="0"/>
              <a:t>As the TASO states, use of non TASO members to officiate any scrimmage, tournament, non-district, or district games whether it be varsity or </a:t>
            </a:r>
            <a:r>
              <a:rPr lang="en-US" b="1" dirty="0" err="1"/>
              <a:t>subvarsity</a:t>
            </a:r>
            <a:r>
              <a:rPr lang="en-US" b="1" dirty="0"/>
              <a:t> is strictly prohibited. </a:t>
            </a:r>
          </a:p>
          <a:p>
            <a:pPr marL="342900" indent="-342900">
              <a:buAutoNum type="alphaUcParenR"/>
            </a:pPr>
            <a:endParaRPr lang="en-US" b="1" dirty="0"/>
          </a:p>
          <a:p>
            <a:pPr marL="342900" indent="-342900">
              <a:buAutoNum type="alphaUcParenR"/>
            </a:pPr>
            <a:r>
              <a:rPr lang="en-US" b="1" dirty="0"/>
              <a:t>Officials should enter the field of play immediately prior to the competing teams taking in and out practice. </a:t>
            </a:r>
          </a:p>
          <a:p>
            <a:pPr marL="342900" indent="-342900">
              <a:buAutoNum type="alphaUcParenR"/>
            </a:pPr>
            <a:endParaRPr lang="en-US" b="1" dirty="0"/>
          </a:p>
          <a:p>
            <a:pPr marL="342900" indent="-342900">
              <a:buAutoNum type="alphaUcParenR"/>
            </a:pPr>
            <a:r>
              <a:rPr lang="en-US" b="1" dirty="0"/>
              <a:t>Maintain a professional attitude with coaches, players, and trainers at all time while on the field of play. </a:t>
            </a:r>
          </a:p>
          <a:p>
            <a:pPr marL="342900" indent="-342900">
              <a:buAutoNum type="alphaUcParenR"/>
            </a:pPr>
            <a:endParaRPr lang="en-US" b="1" dirty="0"/>
          </a:p>
          <a:p>
            <a:pPr marL="342900" indent="-342900">
              <a:buAutoNum type="alphaUcParenR"/>
            </a:pPr>
            <a:r>
              <a:rPr lang="en-US" b="1" dirty="0"/>
              <a:t>No physical contact should be initiated with coaches by a TASO official during the course of the contest. </a:t>
            </a:r>
          </a:p>
          <a:p>
            <a:pPr marL="342900" indent="-342900">
              <a:buAutoNum type="alphaUcParenR"/>
            </a:pPr>
            <a:endParaRPr lang="en-US" b="1" dirty="0"/>
          </a:p>
          <a:p>
            <a:pPr marL="342900" indent="-342900">
              <a:buAutoNum type="alphaUcParenR"/>
            </a:pPr>
            <a:r>
              <a:rPr lang="en-US" b="1" dirty="0"/>
              <a:t>No communication whether physical or verbal shall be permitted between any TASO official and fans. </a:t>
            </a:r>
          </a:p>
          <a:p>
            <a:pPr marL="342900" indent="-342900">
              <a:buAutoNum type="alphaUcParenR"/>
            </a:pPr>
            <a:endParaRPr lang="en-US" b="1" dirty="0"/>
          </a:p>
          <a:p>
            <a:pPr marL="342900" indent="-342900">
              <a:buAutoNum type="alphaUcParenR"/>
            </a:pPr>
            <a:r>
              <a:rPr lang="en-US" b="1" dirty="0"/>
              <a:t>Avoid any type of socializing between coaches, players, or trainers and TASO officials before, during, or after a scheduled contest. </a:t>
            </a:r>
          </a:p>
        </p:txBody>
      </p:sp>
    </p:spTree>
    <p:extLst>
      <p:ext uri="{BB962C8B-B14F-4D97-AF65-F5344CB8AC3E}">
        <p14:creationId xmlns:p14="http://schemas.microsoft.com/office/powerpoint/2010/main" val="1861218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43C66DC3-7377-0739-1785-BA38B05BE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04B8DD9F-D2A9-9B1D-D05A-A03534B51B70}"/>
              </a:ext>
            </a:extLst>
          </p:cNvPr>
          <p:cNvSpPr txBox="1"/>
          <p:nvPr/>
        </p:nvSpPr>
        <p:spPr>
          <a:xfrm>
            <a:off x="265471" y="550718"/>
            <a:ext cx="11661058" cy="4832092"/>
          </a:xfrm>
          <a:prstGeom prst="rect">
            <a:avLst/>
          </a:prstGeom>
          <a:noFill/>
        </p:spPr>
        <p:txBody>
          <a:bodyPr wrap="square">
            <a:spAutoFit/>
          </a:bodyPr>
          <a:lstStyle/>
          <a:p>
            <a:pPr algn="ctr"/>
            <a:r>
              <a:rPr lang="en-US" sz="2800" b="1" dirty="0"/>
              <a:t>RGV CHAPTER CODE OF ETHICS</a:t>
            </a:r>
          </a:p>
          <a:p>
            <a:pPr algn="ctr"/>
            <a:r>
              <a:rPr lang="en-US" sz="2800" b="1" dirty="0"/>
              <a:t> </a:t>
            </a:r>
          </a:p>
          <a:p>
            <a:endParaRPr lang="en-US" dirty="0"/>
          </a:p>
          <a:p>
            <a:r>
              <a:rPr lang="en-US" b="1" dirty="0"/>
              <a:t>Cont’d:</a:t>
            </a:r>
          </a:p>
          <a:p>
            <a:endParaRPr lang="en-US" b="1" dirty="0"/>
          </a:p>
          <a:p>
            <a:r>
              <a:rPr lang="en-US" b="1" dirty="0"/>
              <a:t>G) All TASO officials should leave the playing field IMMEDIATELY contest, no lingering around after the game. following the conclusion of the scheduled </a:t>
            </a:r>
          </a:p>
          <a:p>
            <a:endParaRPr lang="en-US" b="1" dirty="0"/>
          </a:p>
          <a:p>
            <a:r>
              <a:rPr lang="en-US" b="1" dirty="0"/>
              <a:t>H) A courtesy handshake initiated by coaches after a contest is acceptable but not to be prolonged by any TASO official with lengthy conversation. </a:t>
            </a:r>
          </a:p>
          <a:p>
            <a:endParaRPr lang="en-US" b="1" dirty="0"/>
          </a:p>
          <a:p>
            <a:endParaRPr lang="en-US" b="1" dirty="0"/>
          </a:p>
          <a:p>
            <a:endParaRPr lang="en-US" b="1" dirty="0"/>
          </a:p>
          <a:p>
            <a:r>
              <a:rPr lang="en-US" b="1" dirty="0"/>
              <a:t>PENALTIES FOR ANY PROVEN VIOLATION OF ANY AFOREMENTIONED CODE OF ETHICS SHALL BE ADMINISTERED BY THE RGV TASO BASEBALL CHAPTER BOARD OF DIRECTORS TO INCLUDE A LOSS OF A MINIMUM OF 1 OR 2 </a:t>
            </a:r>
            <a:r>
              <a:rPr lang="en-US" b="1"/>
              <a:t>GAME ASSIGNMENTS. </a:t>
            </a:r>
            <a:endParaRPr lang="en-US" b="1" dirty="0"/>
          </a:p>
        </p:txBody>
      </p:sp>
    </p:spTree>
    <p:extLst>
      <p:ext uri="{BB962C8B-B14F-4D97-AF65-F5344CB8AC3E}">
        <p14:creationId xmlns:p14="http://schemas.microsoft.com/office/powerpoint/2010/main" val="3460541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3" name="Picture 2" descr="A baseball player pointing at the camera&#10;&#10;Description automatically generated">
            <a:extLst>
              <a:ext uri="{FF2B5EF4-FFF2-40B4-BE49-F238E27FC236}">
                <a16:creationId xmlns:a16="http://schemas.microsoft.com/office/drawing/2014/main" id="{C6D0421A-6F43-B4A8-4E2F-ADA2F478A7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046" y="75140"/>
            <a:ext cx="1190287" cy="1187130"/>
          </a:xfrm>
          <a:prstGeom prst="rect">
            <a:avLst/>
          </a:prstGeom>
        </p:spPr>
      </p:pic>
      <p:sp>
        <p:nvSpPr>
          <p:cNvPr id="5" name="TextBox 4">
            <a:extLst>
              <a:ext uri="{FF2B5EF4-FFF2-40B4-BE49-F238E27FC236}">
                <a16:creationId xmlns:a16="http://schemas.microsoft.com/office/drawing/2014/main" id="{99DFFE4B-F09A-6984-D081-74099D273727}"/>
              </a:ext>
            </a:extLst>
          </p:cNvPr>
          <p:cNvSpPr txBox="1"/>
          <p:nvPr/>
        </p:nvSpPr>
        <p:spPr>
          <a:xfrm>
            <a:off x="338027" y="515370"/>
            <a:ext cx="11853973" cy="5509200"/>
          </a:xfrm>
          <a:prstGeom prst="rect">
            <a:avLst/>
          </a:prstGeom>
          <a:noFill/>
        </p:spPr>
        <p:txBody>
          <a:bodyPr wrap="square">
            <a:spAutoFit/>
          </a:bodyPr>
          <a:lstStyle/>
          <a:p>
            <a:pPr algn="ctr"/>
            <a:r>
              <a:rPr lang="en-US" sz="2800" b="1" dirty="0"/>
              <a:t>RGV TASO BASEBALL CHAPTER MEMBER AGREEMENT</a:t>
            </a:r>
          </a:p>
          <a:p>
            <a:pPr algn="ctr"/>
            <a:endParaRPr lang="en-US" b="1" dirty="0"/>
          </a:p>
          <a:p>
            <a:pPr algn="ctr"/>
            <a:endParaRPr lang="en-US" b="1" dirty="0"/>
          </a:p>
          <a:p>
            <a:r>
              <a:rPr lang="en-US" b="1" dirty="0"/>
              <a:t>I have read the following TASO documents: </a:t>
            </a:r>
          </a:p>
          <a:p>
            <a:pPr marL="342900" indent="-342900">
              <a:buAutoNum type="arabicParenBoth"/>
            </a:pPr>
            <a:r>
              <a:rPr lang="en-US" b="1" dirty="0"/>
              <a:t>Operating Procedures and By-Laws. (RGV as well)</a:t>
            </a:r>
          </a:p>
          <a:p>
            <a:pPr marL="342900" indent="-342900">
              <a:buAutoNum type="arabicParenBoth"/>
            </a:pPr>
            <a:r>
              <a:rPr lang="en-US" b="1" dirty="0"/>
              <a:t>Conflict of Interest Policy. </a:t>
            </a:r>
          </a:p>
          <a:p>
            <a:pPr marL="342900" indent="-342900">
              <a:buAutoNum type="arabicParenBoth"/>
            </a:pPr>
            <a:r>
              <a:rPr lang="en-US" b="1" dirty="0"/>
              <a:t>Solicitation of Games Policy.</a:t>
            </a:r>
          </a:p>
          <a:p>
            <a:pPr marL="342900" indent="-342900">
              <a:buAutoNum type="arabicParenBoth"/>
            </a:pPr>
            <a:r>
              <a:rPr lang="en-US" b="1" dirty="0"/>
              <a:t>Standards of Conduct.</a:t>
            </a:r>
          </a:p>
          <a:p>
            <a:pPr marL="342900" indent="-342900">
              <a:buAutoNum type="arabicParenBoth"/>
            </a:pPr>
            <a:r>
              <a:rPr lang="en-US" b="1" dirty="0"/>
              <a:t>Ethics Policy. (NFHS &amp; RGV as well) </a:t>
            </a:r>
          </a:p>
          <a:p>
            <a:pPr marL="342900" indent="-342900">
              <a:buAutoNum type="arabicParenBoth"/>
            </a:pPr>
            <a:r>
              <a:rPr lang="en-US" b="1" dirty="0"/>
              <a:t>Stated Policies. </a:t>
            </a:r>
          </a:p>
          <a:p>
            <a:pPr marL="342900" indent="-342900">
              <a:buAutoNum type="arabicParenBoth"/>
            </a:pPr>
            <a:r>
              <a:rPr lang="en-US" b="1" dirty="0"/>
              <a:t>Baseball Ranking Plan</a:t>
            </a:r>
          </a:p>
          <a:p>
            <a:endParaRPr lang="en-US" b="1" dirty="0"/>
          </a:p>
          <a:p>
            <a:r>
              <a:rPr lang="en-US" b="1" dirty="0"/>
              <a:t>	I agree to abide by all TASO regulations. I have also read and agree to abide by the NFHS officials’ Code of Ethics and the Rio Grande Valley TASO Baseball Chapter’s Code of Ethics. I agree to abide by all local regulations. I understand the board, under exigent circumstances and acting for the good of the chapter, may exempt a member from certain local obligations. </a:t>
            </a:r>
          </a:p>
          <a:p>
            <a:endParaRPr lang="en-US" b="1" dirty="0"/>
          </a:p>
          <a:p>
            <a:r>
              <a:rPr lang="en-US" b="1" dirty="0"/>
              <a:t>Signature:_________________________________________________ Date:___/___/2025</a:t>
            </a:r>
          </a:p>
          <a:p>
            <a:r>
              <a:rPr lang="en-US" b="1" dirty="0"/>
              <a:t>Print Name: _______________________________________________TASO I.D.#____________</a:t>
            </a:r>
          </a:p>
        </p:txBody>
      </p:sp>
    </p:spTree>
    <p:extLst>
      <p:ext uri="{BB962C8B-B14F-4D97-AF65-F5344CB8AC3E}">
        <p14:creationId xmlns:p14="http://schemas.microsoft.com/office/powerpoint/2010/main" val="218601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60C445E8-8531-1938-33D8-92F4DBAAE3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769B0F8A-D27D-0928-F042-1943D823E90C}"/>
              </a:ext>
            </a:extLst>
          </p:cNvPr>
          <p:cNvSpPr txBox="1"/>
          <p:nvPr/>
        </p:nvSpPr>
        <p:spPr>
          <a:xfrm>
            <a:off x="206477" y="789233"/>
            <a:ext cx="11863806" cy="3447098"/>
          </a:xfrm>
          <a:prstGeom prst="rect">
            <a:avLst/>
          </a:prstGeom>
          <a:noFill/>
        </p:spPr>
        <p:txBody>
          <a:bodyPr wrap="square">
            <a:spAutoFit/>
          </a:bodyPr>
          <a:lstStyle/>
          <a:p>
            <a:pPr algn="ctr"/>
            <a:r>
              <a:rPr lang="en-US" sz="2800" b="1" dirty="0"/>
              <a:t>USE OF ALCOHOL, TOBACCO, DRUGS </a:t>
            </a:r>
          </a:p>
          <a:p>
            <a:pPr algn="ctr"/>
            <a:endParaRPr lang="en-US" sz="2800" b="1" dirty="0"/>
          </a:p>
          <a:p>
            <a:pPr marL="342900" indent="-342900">
              <a:buAutoNum type="arabicPeriod"/>
            </a:pPr>
            <a:r>
              <a:rPr lang="en-US" b="1" dirty="0"/>
              <a:t>All umpires must refrain from the use of illegal drugs. Use of illegal drugs may result in the loss of membership status in the RGV Chapter. </a:t>
            </a:r>
          </a:p>
          <a:p>
            <a:pPr marL="342900" indent="-342900">
              <a:buAutoNum type="arabicPeriod"/>
            </a:pPr>
            <a:endParaRPr lang="en-US" b="1" dirty="0"/>
          </a:p>
          <a:p>
            <a:pPr marL="342900" indent="-342900">
              <a:buAutoNum type="arabicPeriod"/>
            </a:pPr>
            <a:r>
              <a:rPr lang="en-US" b="1" dirty="0"/>
              <a:t>All umpires must refrain from drinking any intoxicating or alcoholic beverages on the day of the game, during, or immediately after the </a:t>
            </a:r>
            <a:r>
              <a:rPr lang="en-US" b="1"/>
              <a:t>game while </a:t>
            </a:r>
            <a:r>
              <a:rPr lang="en-US" b="1" dirty="0"/>
              <a:t>still at the </a:t>
            </a:r>
            <a:r>
              <a:rPr lang="en-US" b="1"/>
              <a:t>baseball facility. </a:t>
            </a:r>
            <a:r>
              <a:rPr lang="en-US" b="1" dirty="0"/>
              <a:t>Further, all umpires must refrain from drinking in public or purchasing alcoholic beverages after a game while still recognizable as an official. </a:t>
            </a:r>
          </a:p>
          <a:p>
            <a:pPr marL="342900" indent="-342900">
              <a:buAutoNum type="arabicPeriod"/>
            </a:pPr>
            <a:endParaRPr lang="en-US" b="1" dirty="0"/>
          </a:p>
          <a:p>
            <a:pPr marL="342900" indent="-342900">
              <a:buAutoNum type="arabicPeriod"/>
            </a:pPr>
            <a:r>
              <a:rPr lang="en-US" b="1" dirty="0"/>
              <a:t>There shall be no use of alcoholic beverage products or unlawful use of tobacco or drugs by umpire on or in the vicinity of baseball fields or facilities. </a:t>
            </a:r>
          </a:p>
        </p:txBody>
      </p:sp>
    </p:spTree>
    <p:extLst>
      <p:ext uri="{BB962C8B-B14F-4D97-AF65-F5344CB8AC3E}">
        <p14:creationId xmlns:p14="http://schemas.microsoft.com/office/powerpoint/2010/main" val="917755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BB0F0C-0AEB-0639-9096-129297D55144}"/>
              </a:ext>
            </a:extLst>
          </p:cNvPr>
          <p:cNvSpPr txBox="1"/>
          <p:nvPr/>
        </p:nvSpPr>
        <p:spPr>
          <a:xfrm>
            <a:off x="216309" y="678538"/>
            <a:ext cx="11759381" cy="4555093"/>
          </a:xfrm>
          <a:prstGeom prst="rect">
            <a:avLst/>
          </a:prstGeom>
          <a:noFill/>
        </p:spPr>
        <p:txBody>
          <a:bodyPr wrap="square">
            <a:spAutoFit/>
          </a:bodyPr>
          <a:lstStyle/>
          <a:p>
            <a:pPr algn="ctr"/>
            <a:r>
              <a:rPr lang="en-US" sz="2800" b="1" dirty="0"/>
              <a:t>UNIFORMS AND EQUIPMENT </a:t>
            </a:r>
          </a:p>
          <a:p>
            <a:pPr algn="ctr"/>
            <a:endParaRPr lang="en-US" sz="2800" b="1" dirty="0"/>
          </a:p>
          <a:p>
            <a:pPr marL="342900" indent="-342900">
              <a:buAutoNum type="arabicPeriod"/>
            </a:pPr>
            <a:r>
              <a:rPr lang="en-US" b="1" dirty="0"/>
              <a:t>Each umpire is expected to furnish their own equipment and go to the game fully equipped to carry out their duties for the game. </a:t>
            </a:r>
          </a:p>
          <a:p>
            <a:endParaRPr lang="en-US" b="1" dirty="0"/>
          </a:p>
          <a:p>
            <a:pPr marL="342900" indent="-342900">
              <a:buAutoNum type="arabicPeriod" startAt="2"/>
            </a:pPr>
            <a:r>
              <a:rPr lang="en-US" b="1" dirty="0"/>
              <a:t>Each umpire should anticipate the possibility of working a position other than scheduled, or of working the game alone, and is thus encouraged to carry necessary equipment to the game to allow work at any position. </a:t>
            </a:r>
          </a:p>
          <a:p>
            <a:endParaRPr lang="en-US" b="1" dirty="0"/>
          </a:p>
          <a:p>
            <a:r>
              <a:rPr lang="en-US" b="1" dirty="0"/>
              <a:t>3.    All umpires are expected to be well groomed, including clean, neat, complete regulation uniform and shined      shoes. </a:t>
            </a:r>
          </a:p>
          <a:p>
            <a:endParaRPr lang="en-US" b="1" dirty="0"/>
          </a:p>
          <a:p>
            <a:r>
              <a:rPr lang="en-US" b="1" dirty="0"/>
              <a:t>4.    Regulation uniform shall be that as set forth in the TASO Uniform Policy. Violations are subject to discipline by the Board of Directors. </a:t>
            </a:r>
          </a:p>
          <a:p>
            <a:endParaRPr lang="en-US" b="1" dirty="0"/>
          </a:p>
          <a:p>
            <a:r>
              <a:rPr lang="en-US" b="1" dirty="0"/>
              <a:t>5.    TASO hats or identification may be worn while officiating non-high school games, off season, games, etc. </a:t>
            </a:r>
          </a:p>
        </p:txBody>
      </p:sp>
      <p:pic>
        <p:nvPicPr>
          <p:cNvPr id="4" name="Picture 3" descr="A baseball player pointing at the camera&#10;&#10;Description automatically generated">
            <a:extLst>
              <a:ext uri="{FF2B5EF4-FFF2-40B4-BE49-F238E27FC236}">
                <a16:creationId xmlns:a16="http://schemas.microsoft.com/office/drawing/2014/main" id="{1E4942C7-4DBB-2A87-C1BC-9EB1F68654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Tree>
    <p:extLst>
      <p:ext uri="{BB962C8B-B14F-4D97-AF65-F5344CB8AC3E}">
        <p14:creationId xmlns:p14="http://schemas.microsoft.com/office/powerpoint/2010/main" val="35161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Picture 3" descr="A baseball player pointing at the camera&#10;&#10;Description automatically generated">
            <a:extLst>
              <a:ext uri="{FF2B5EF4-FFF2-40B4-BE49-F238E27FC236}">
                <a16:creationId xmlns:a16="http://schemas.microsoft.com/office/drawing/2014/main" id="{93CCEA16-39D9-4920-6727-E326A036A9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7" name="TextBox 6">
            <a:extLst>
              <a:ext uri="{FF2B5EF4-FFF2-40B4-BE49-F238E27FC236}">
                <a16:creationId xmlns:a16="http://schemas.microsoft.com/office/drawing/2014/main" id="{AD5DC3A6-C400-8318-6D5F-77ACEF2D0E64}"/>
              </a:ext>
            </a:extLst>
          </p:cNvPr>
          <p:cNvSpPr txBox="1"/>
          <p:nvPr/>
        </p:nvSpPr>
        <p:spPr>
          <a:xfrm>
            <a:off x="121717" y="760825"/>
            <a:ext cx="11824477" cy="2492990"/>
          </a:xfrm>
          <a:prstGeom prst="rect">
            <a:avLst/>
          </a:prstGeom>
          <a:noFill/>
        </p:spPr>
        <p:txBody>
          <a:bodyPr wrap="square">
            <a:spAutoFit/>
          </a:bodyPr>
          <a:lstStyle/>
          <a:p>
            <a:pPr algn="ctr"/>
            <a:r>
              <a:rPr lang="en-US" sz="2800" b="1" dirty="0"/>
              <a:t>GAME ASSIGNMENTS</a:t>
            </a:r>
          </a:p>
          <a:p>
            <a:pPr algn="ctr"/>
            <a:endParaRPr lang="en-US" sz="2800" b="1" dirty="0"/>
          </a:p>
          <a:p>
            <a:r>
              <a:rPr lang="en-US" sz="2800" b="1" dirty="0"/>
              <a:t> </a:t>
            </a:r>
            <a:r>
              <a:rPr lang="en-US" b="1" dirty="0"/>
              <a:t>1. No umpire will personally secure a replacement for a scheduled assignment without the specific permission from the RGV Chapter Assignor. </a:t>
            </a:r>
          </a:p>
          <a:p>
            <a:endParaRPr lang="en-US" b="1" dirty="0"/>
          </a:p>
          <a:p>
            <a:r>
              <a:rPr lang="en-US" b="1" dirty="0"/>
              <a:t>2. No member of the RGV Chapter shall work a chapter assigned game of any kind with a suspended official or a non TASO member. </a:t>
            </a:r>
          </a:p>
        </p:txBody>
      </p:sp>
    </p:spTree>
    <p:extLst>
      <p:ext uri="{BB962C8B-B14F-4D97-AF65-F5344CB8AC3E}">
        <p14:creationId xmlns:p14="http://schemas.microsoft.com/office/powerpoint/2010/main" val="3771717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34FA7-9A44-0420-80B7-3B6329DC6F11}"/>
              </a:ext>
            </a:extLst>
          </p:cNvPr>
          <p:cNvSpPr txBox="1"/>
          <p:nvPr/>
        </p:nvSpPr>
        <p:spPr>
          <a:xfrm>
            <a:off x="167148" y="585464"/>
            <a:ext cx="11857704" cy="4832092"/>
          </a:xfrm>
          <a:prstGeom prst="rect">
            <a:avLst/>
          </a:prstGeom>
          <a:noFill/>
        </p:spPr>
        <p:txBody>
          <a:bodyPr wrap="square">
            <a:spAutoFit/>
          </a:bodyPr>
          <a:lstStyle/>
          <a:p>
            <a:pPr algn="ctr"/>
            <a:r>
              <a:rPr lang="en-US" sz="2800" b="1" dirty="0"/>
              <a:t>ACCEPTING GAME ASSIGNMENTS </a:t>
            </a:r>
          </a:p>
          <a:p>
            <a:pPr algn="ctr"/>
            <a:endParaRPr lang="en-US" sz="2800" b="1" dirty="0"/>
          </a:p>
          <a:p>
            <a:pPr marL="342900" indent="-342900">
              <a:buAutoNum type="arabicPeriod"/>
            </a:pPr>
            <a:r>
              <a:rPr lang="en-US" b="1" dirty="0"/>
              <a:t>Members are expected to keep their availability calendars updated with the Chapter Assignor. </a:t>
            </a:r>
          </a:p>
          <a:p>
            <a:endParaRPr lang="en-US" b="1" dirty="0"/>
          </a:p>
          <a:p>
            <a:pPr marL="342900" indent="-342900">
              <a:buAutoNum type="arabicPeriod" startAt="2"/>
            </a:pPr>
            <a:r>
              <a:rPr lang="en-US" b="1" dirty="0"/>
              <a:t>Members who decline an assignment when they show open availability on their calendar may be subject to discipline by the Board of Directors. </a:t>
            </a:r>
          </a:p>
          <a:p>
            <a:pPr marL="342900" indent="-342900">
              <a:buAutoNum type="arabicPeriod" startAt="2"/>
            </a:pPr>
            <a:endParaRPr lang="en-US" b="1" dirty="0"/>
          </a:p>
          <a:p>
            <a:pPr marL="342900" indent="-342900">
              <a:buAutoNum type="arabicPeriod" startAt="2"/>
            </a:pPr>
            <a:r>
              <a:rPr lang="en-US" b="1" dirty="0"/>
              <a:t>Members who are on call or standby should refrain from accepting game assignments. If they are called away, the scheduled game is in jeopardy of not being completed. </a:t>
            </a:r>
          </a:p>
          <a:p>
            <a:pPr marL="342900" indent="-342900">
              <a:buAutoNum type="arabicPeriod" startAt="2"/>
            </a:pPr>
            <a:endParaRPr lang="en-US" b="1" dirty="0"/>
          </a:p>
          <a:p>
            <a:pPr marL="342900" indent="-342900">
              <a:buAutoNum type="arabicPeriod" startAt="2"/>
            </a:pPr>
            <a:r>
              <a:rPr lang="en-US" b="1" dirty="0"/>
              <a:t>Members accepting game assignments are considered to have entered into a contract to umpire the game(s). Any umpire who cancels any previously accepted game assignment may be subject to discipline by the RGV TASO Baseball Chapter Board of Directors. </a:t>
            </a:r>
          </a:p>
          <a:p>
            <a:pPr marL="342900" indent="-342900">
              <a:buAutoNum type="arabicPeriod" startAt="2"/>
            </a:pPr>
            <a:endParaRPr lang="en-US" b="1" dirty="0"/>
          </a:p>
          <a:p>
            <a:pPr marL="342900" indent="-342900">
              <a:buAutoNum type="arabicPeriod" startAt="2"/>
            </a:pPr>
            <a:r>
              <a:rPr lang="en-US" b="1" dirty="0"/>
              <a:t>Repeated cancellations without a valid excuse shall be brought to the attention of the RGV TASO Baseball Chapter Board of Directors and shall be subject to further disciplinary action. </a:t>
            </a:r>
          </a:p>
        </p:txBody>
      </p:sp>
      <p:pic>
        <p:nvPicPr>
          <p:cNvPr id="4" name="Picture 3" descr="A baseball player pointing at the camera&#10;&#10;Description automatically generated">
            <a:extLst>
              <a:ext uri="{FF2B5EF4-FFF2-40B4-BE49-F238E27FC236}">
                <a16:creationId xmlns:a16="http://schemas.microsoft.com/office/drawing/2014/main" id="{D94CFCB4-098F-B230-976D-9EBB1C8652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Tree>
    <p:extLst>
      <p:ext uri="{BB962C8B-B14F-4D97-AF65-F5344CB8AC3E}">
        <p14:creationId xmlns:p14="http://schemas.microsoft.com/office/powerpoint/2010/main" val="106206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831D2B-D4E2-2330-7439-BAD179444F38}"/>
              </a:ext>
            </a:extLst>
          </p:cNvPr>
          <p:cNvSpPr txBox="1"/>
          <p:nvPr/>
        </p:nvSpPr>
        <p:spPr>
          <a:xfrm>
            <a:off x="164097" y="535900"/>
            <a:ext cx="11863806" cy="5786199"/>
          </a:xfrm>
          <a:prstGeom prst="rect">
            <a:avLst/>
          </a:prstGeom>
          <a:noFill/>
        </p:spPr>
        <p:txBody>
          <a:bodyPr wrap="square">
            <a:spAutoFit/>
          </a:bodyPr>
          <a:lstStyle/>
          <a:p>
            <a:pPr algn="ctr"/>
            <a:r>
              <a:rPr lang="en-US" sz="2800" b="1" dirty="0"/>
              <a:t>ACCEPTING GAME ASSIGNMENTS </a:t>
            </a:r>
          </a:p>
          <a:p>
            <a:endParaRPr lang="en-US" b="1" dirty="0"/>
          </a:p>
          <a:p>
            <a:r>
              <a:rPr lang="en-US" b="1" dirty="0"/>
              <a:t>Cont’d:</a:t>
            </a:r>
          </a:p>
          <a:p>
            <a:endParaRPr lang="en-US" b="1" dirty="0"/>
          </a:p>
          <a:p>
            <a:r>
              <a:rPr lang="en-US" b="1" dirty="0"/>
              <a:t>6. CANCELLATION ON THE DAY OF THE SCHEDULED GAME SHALL BE SUBJECT TO POSSIBLE DISCIPLINE BY THE BOARD OF DIRECTORS. Contact with the RGV Chapter Assignor MUST be made via phone conversation. </a:t>
            </a:r>
          </a:p>
          <a:p>
            <a:endParaRPr lang="en-US" b="1" dirty="0"/>
          </a:p>
          <a:p>
            <a:r>
              <a:rPr lang="en-US" b="1" dirty="0"/>
              <a:t>7. If an umpire misses an assignment because of neglect and not contacting their partner(s) may be subject to possible discipline by the RGV TASO Baseball Chapter Board of Directors. </a:t>
            </a:r>
          </a:p>
          <a:p>
            <a:endParaRPr lang="en-US" b="1" dirty="0"/>
          </a:p>
          <a:p>
            <a:r>
              <a:rPr lang="en-US" b="1" dirty="0"/>
              <a:t>8. Umpire tardiness, without a valid excuse, which results in the delay of the game start time or causes the game to be started with less than the assigned number of umpires may be subject to discipline by the RGV TASO Baseball Chapter Board of Directors. </a:t>
            </a:r>
          </a:p>
          <a:p>
            <a:endParaRPr lang="en-US" b="1" dirty="0"/>
          </a:p>
          <a:p>
            <a:r>
              <a:rPr lang="en-US" b="1" dirty="0"/>
              <a:t>9. Upon arrival at the game site, umpires shall contact head coaches of both teams immediately to announce their arrival, confirm start time, etc. </a:t>
            </a:r>
          </a:p>
          <a:p>
            <a:endParaRPr lang="en-US" b="1" dirty="0"/>
          </a:p>
          <a:p>
            <a:r>
              <a:rPr lang="en-US" b="1" dirty="0"/>
              <a:t>10. In the event of an accident, injury, traffic delay, etc., on the way to the game site which might prevent a timely arrival, umpires shall attempt to directly notify the RGV Chapter Assignor. </a:t>
            </a:r>
          </a:p>
        </p:txBody>
      </p:sp>
      <p:pic>
        <p:nvPicPr>
          <p:cNvPr id="4" name="Picture 3" descr="A baseball player pointing at the camera&#10;&#10;Description automatically generated">
            <a:extLst>
              <a:ext uri="{FF2B5EF4-FFF2-40B4-BE49-F238E27FC236}">
                <a16:creationId xmlns:a16="http://schemas.microsoft.com/office/drawing/2014/main" id="{B5E38B20-8A54-1480-65A9-B03C34E50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Tree>
    <p:extLst>
      <p:ext uri="{BB962C8B-B14F-4D97-AF65-F5344CB8AC3E}">
        <p14:creationId xmlns:p14="http://schemas.microsoft.com/office/powerpoint/2010/main" val="353763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AC8FFE41-8F2E-6034-0EDD-4568E846E8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088529DC-49B1-0B36-5D3E-D811A16F59E9}"/>
              </a:ext>
            </a:extLst>
          </p:cNvPr>
          <p:cNvSpPr txBox="1"/>
          <p:nvPr/>
        </p:nvSpPr>
        <p:spPr>
          <a:xfrm>
            <a:off x="235975" y="678538"/>
            <a:ext cx="11759380" cy="4832092"/>
          </a:xfrm>
          <a:prstGeom prst="rect">
            <a:avLst/>
          </a:prstGeom>
          <a:noFill/>
        </p:spPr>
        <p:txBody>
          <a:bodyPr wrap="square">
            <a:spAutoFit/>
          </a:bodyPr>
          <a:lstStyle/>
          <a:p>
            <a:pPr algn="ctr"/>
            <a:r>
              <a:rPr lang="en-US" sz="2800" b="1" dirty="0"/>
              <a:t>GAME CONDUCT </a:t>
            </a:r>
          </a:p>
          <a:p>
            <a:pPr algn="ctr"/>
            <a:endParaRPr lang="en-US" sz="2800" b="1" dirty="0"/>
          </a:p>
          <a:p>
            <a:pPr marL="342900" indent="-342900">
              <a:buAutoNum type="arabicPeriod"/>
            </a:pPr>
            <a:r>
              <a:rPr lang="en-US" b="1" dirty="0"/>
              <a:t>Umpires should refrain, as far as courtesy permits, from visiting (talking) with fans, players, or coaches before, during, or after the game(s). All contacts in the vicinity of the field should be maintained on a friendly, but restrained, neutral, professional manner. </a:t>
            </a:r>
          </a:p>
          <a:p>
            <a:pPr marL="342900" indent="-342900">
              <a:buAutoNum type="arabicPeriod"/>
            </a:pPr>
            <a:endParaRPr lang="en-US" b="1" dirty="0"/>
          </a:p>
          <a:p>
            <a:pPr marL="342900" indent="-342900">
              <a:buAutoNum type="arabicPeriod"/>
            </a:pPr>
            <a:r>
              <a:rPr lang="en-US" b="1" dirty="0"/>
              <a:t>Umpires should refrain from being in dugout areas, along base line fences, etc. while attending games which they are not officiating. They should remain strictly in the spectator areas only. </a:t>
            </a:r>
          </a:p>
          <a:p>
            <a:pPr marL="342900" indent="-342900">
              <a:buAutoNum type="arabicPeriod"/>
            </a:pPr>
            <a:endParaRPr lang="en-US" b="1" dirty="0"/>
          </a:p>
          <a:p>
            <a:pPr marL="342900" indent="-342900">
              <a:buAutoNum type="arabicPeriod"/>
            </a:pPr>
            <a:r>
              <a:rPr lang="en-US" b="1" dirty="0"/>
              <a:t>Umpires should neither avoid nor seek out coaches and/or school authorities after the game. They should transact necessary game business and then leave the game vicinity immediately without delay. </a:t>
            </a:r>
          </a:p>
          <a:p>
            <a:pPr marL="342900" indent="-342900">
              <a:buAutoNum type="arabicPeriod"/>
            </a:pPr>
            <a:endParaRPr lang="en-US" b="1" dirty="0"/>
          </a:p>
          <a:p>
            <a:pPr marL="342900" indent="-342900">
              <a:buAutoNum type="arabicPeriod"/>
            </a:pPr>
            <a:r>
              <a:rPr lang="en-US" b="1" dirty="0"/>
              <a:t>Umpires are to refrain from using cell phones, cameras, headphones, etc. while officiating any scheduled game. Only members allowed to have cell phones for use on the field of play are the RGV TASO Baseball President and Chapter Assignor. Those officials in violation may be subject to discipline by the RGV TASO Baseball Chapter Board of Directors. </a:t>
            </a:r>
          </a:p>
        </p:txBody>
      </p:sp>
    </p:spTree>
    <p:extLst>
      <p:ext uri="{BB962C8B-B14F-4D97-AF65-F5344CB8AC3E}">
        <p14:creationId xmlns:p14="http://schemas.microsoft.com/office/powerpoint/2010/main" val="86323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1" descr="A baseball player pointing at the camera&#10;&#10;Description automatically generated">
            <a:extLst>
              <a:ext uri="{FF2B5EF4-FFF2-40B4-BE49-F238E27FC236}">
                <a16:creationId xmlns:a16="http://schemas.microsoft.com/office/drawing/2014/main" id="{AF2E4407-C653-11D2-EA9D-FE3D268F35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717" y="84973"/>
            <a:ext cx="1190287" cy="1187130"/>
          </a:xfrm>
          <a:prstGeom prst="rect">
            <a:avLst/>
          </a:prstGeom>
        </p:spPr>
      </p:pic>
      <p:sp>
        <p:nvSpPr>
          <p:cNvPr id="4" name="TextBox 3">
            <a:extLst>
              <a:ext uri="{FF2B5EF4-FFF2-40B4-BE49-F238E27FC236}">
                <a16:creationId xmlns:a16="http://schemas.microsoft.com/office/drawing/2014/main" id="{882A0B66-87D1-5A2E-E5B8-AAA89C7F2257}"/>
              </a:ext>
            </a:extLst>
          </p:cNvPr>
          <p:cNvSpPr txBox="1"/>
          <p:nvPr/>
        </p:nvSpPr>
        <p:spPr>
          <a:xfrm>
            <a:off x="121717" y="678538"/>
            <a:ext cx="11893301" cy="2616101"/>
          </a:xfrm>
          <a:prstGeom prst="rect">
            <a:avLst/>
          </a:prstGeom>
          <a:noFill/>
        </p:spPr>
        <p:txBody>
          <a:bodyPr wrap="square">
            <a:spAutoFit/>
          </a:bodyPr>
          <a:lstStyle/>
          <a:p>
            <a:pPr algn="ctr"/>
            <a:r>
              <a:rPr lang="en-US" sz="2800" b="1" dirty="0"/>
              <a:t>REPORTING EJECTIONS AND INCIDENTS </a:t>
            </a:r>
          </a:p>
          <a:p>
            <a:pPr algn="ctr"/>
            <a:endParaRPr lang="en-US" sz="2800" b="1" dirty="0"/>
          </a:p>
          <a:p>
            <a:pPr marL="342900" indent="-342900">
              <a:buAutoNum type="arabicPeriod"/>
            </a:pPr>
            <a:r>
              <a:rPr lang="en-US" b="1" dirty="0"/>
              <a:t>All umpires shall contact the RGV TASO Baseball President and Chapter Assignor ASAP regarding any unusual or reportable incident/ejection on or off the field by any player, coach, fan, team staff, major injury, field issue (lights/weather), etc.</a:t>
            </a:r>
          </a:p>
          <a:p>
            <a:endParaRPr lang="en-US" b="1" dirty="0"/>
          </a:p>
          <a:p>
            <a:r>
              <a:rPr lang="en-US" b="1" dirty="0"/>
              <a:t>2.    Written reports are due to UIL or TAPPS within 24 (not 48hrs) hours. Failure to do so may be subject to discipline by the Board of Directors.</a:t>
            </a:r>
          </a:p>
        </p:txBody>
      </p:sp>
    </p:spTree>
    <p:extLst>
      <p:ext uri="{BB962C8B-B14F-4D97-AF65-F5344CB8AC3E}">
        <p14:creationId xmlns:p14="http://schemas.microsoft.com/office/powerpoint/2010/main" val="2976823290"/>
      </p:ext>
    </p:extLst>
  </p:cSld>
  <p:clrMapOvr>
    <a:masterClrMapping/>
  </p:clrMapOvr>
</p:sld>
</file>

<file path=ppt/theme/theme1.xml><?xml version="1.0" encoding="utf-8"?>
<a:theme xmlns:a="http://schemas.openxmlformats.org/drawingml/2006/main" name="LevelVTI">
  <a:themeElements>
    <a:clrScheme name="Custom 88">
      <a:dk1>
        <a:sysClr val="windowText" lastClr="000000"/>
      </a:dk1>
      <a:lt1>
        <a:sysClr val="window" lastClr="FFFFFF"/>
      </a:lt1>
      <a:dk2>
        <a:srgbClr val="182230"/>
      </a:dk2>
      <a:lt2>
        <a:srgbClr val="F2F2F2"/>
      </a:lt2>
      <a:accent1>
        <a:srgbClr val="00BAC8"/>
      </a:accent1>
      <a:accent2>
        <a:srgbClr val="794DFF"/>
      </a:accent2>
      <a:accent3>
        <a:srgbClr val="00D17D"/>
      </a:accent3>
      <a:accent4>
        <a:srgbClr val="E69500"/>
      </a:accent4>
      <a:accent5>
        <a:srgbClr val="FE5D21"/>
      </a:accent5>
      <a:accent6>
        <a:srgbClr val="939393"/>
      </a:accent6>
      <a:hlink>
        <a:srgbClr val="3E8FF1"/>
      </a:hlink>
      <a:folHlink>
        <a:srgbClr val="939393"/>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212</TotalTime>
  <Words>2539</Words>
  <Application>Microsoft Office PowerPoint</Application>
  <PresentationFormat>Widescreen</PresentationFormat>
  <Paragraphs>212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Seaford</vt:lpstr>
      <vt:lpstr>LevelVTI</vt:lpstr>
      <vt:lpstr>RGV TASO Baseball Umpires Code of Ethics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joeann19581@outlook.com</dc:creator>
  <cp:lastModifiedBy>joeann19581@outlook.com</cp:lastModifiedBy>
  <cp:revision>1</cp:revision>
  <dcterms:created xsi:type="dcterms:W3CDTF">2024-09-04T15:48:43Z</dcterms:created>
  <dcterms:modified xsi:type="dcterms:W3CDTF">2024-09-22T14:17:03Z</dcterms:modified>
</cp:coreProperties>
</file>